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1" r:id="rId3"/>
    <p:sldId id="289" r:id="rId4"/>
    <p:sldId id="264" r:id="rId5"/>
    <p:sldId id="268" r:id="rId6"/>
    <p:sldId id="308" r:id="rId7"/>
    <p:sldId id="306" r:id="rId8"/>
    <p:sldId id="300" r:id="rId9"/>
    <p:sldId id="302" r:id="rId10"/>
    <p:sldId id="303" r:id="rId11"/>
    <p:sldId id="304" r:id="rId12"/>
    <p:sldId id="301" r:id="rId13"/>
    <p:sldId id="267" r:id="rId14"/>
    <p:sldId id="305" r:id="rId15"/>
    <p:sldId id="312" r:id="rId16"/>
    <p:sldId id="290" r:id="rId17"/>
    <p:sldId id="313" r:id="rId18"/>
    <p:sldId id="315" r:id="rId19"/>
    <p:sldId id="314" r:id="rId20"/>
    <p:sldId id="316" r:id="rId21"/>
    <p:sldId id="317" r:id="rId22"/>
  </p:sldIdLst>
  <p:sldSz cx="9144000" cy="6858000" type="screen4x3"/>
  <p:notesSz cx="6997700" cy="92837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000" autoAdjust="0"/>
  </p:normalViewPr>
  <p:slideViewPr>
    <p:cSldViewPr>
      <p:cViewPr varScale="1">
        <p:scale>
          <a:sx n="67" d="100"/>
          <a:sy n="67" d="100"/>
        </p:scale>
        <p:origin x="59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7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99BF80-E3CA-41B5-8612-1F94D1B6DBE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40E680-FE50-4049-807A-535300F4A42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Learning Target</a:t>
          </a:r>
        </a:p>
      </dgm:t>
    </dgm:pt>
    <dgm:pt modelId="{A0CBC6C6-5C4F-4AEA-96A6-3C195962FDB4}" type="parTrans" cxnId="{DEE74B8A-7644-4E61-8629-6FAD76776CC9}">
      <dgm:prSet/>
      <dgm:spPr/>
      <dgm:t>
        <a:bodyPr/>
        <a:lstStyle/>
        <a:p>
          <a:endParaRPr lang="en-US"/>
        </a:p>
      </dgm:t>
    </dgm:pt>
    <dgm:pt modelId="{6321E5F7-FF8A-45ED-97A7-C0EA5CB8CC83}" type="sibTrans" cxnId="{DEE74B8A-7644-4E61-8629-6FAD76776CC9}">
      <dgm:prSet/>
      <dgm:spPr/>
      <dgm:t>
        <a:bodyPr/>
        <a:lstStyle/>
        <a:p>
          <a:endParaRPr lang="en-US"/>
        </a:p>
      </dgm:t>
    </dgm:pt>
    <dgm:pt modelId="{C674CAC7-CD06-40BE-9E71-B3C3CF78D871}">
      <dgm:prSet phldrT="[Text]"/>
      <dgm:spPr/>
      <dgm:t>
        <a:bodyPr/>
        <a:lstStyle/>
        <a:p>
          <a:r>
            <a:rPr lang="en-US" dirty="0"/>
            <a:t>I can explain how Brighten earns its funding, is governed by the board, and is held accountable to the Douglas County School System and Department of Education</a:t>
          </a:r>
        </a:p>
      </dgm:t>
    </dgm:pt>
    <dgm:pt modelId="{43340D7D-88EE-4F16-A115-2B53F2DE5AD6}" type="parTrans" cxnId="{FC967357-1E38-4EE5-9E6B-6C4771AA5D39}">
      <dgm:prSet/>
      <dgm:spPr/>
      <dgm:t>
        <a:bodyPr/>
        <a:lstStyle/>
        <a:p>
          <a:endParaRPr lang="en-US"/>
        </a:p>
      </dgm:t>
    </dgm:pt>
    <dgm:pt modelId="{6EBA685A-D3EB-4A7F-883E-87B8DA72DD21}" type="sibTrans" cxnId="{FC967357-1E38-4EE5-9E6B-6C4771AA5D39}">
      <dgm:prSet/>
      <dgm:spPr/>
      <dgm:t>
        <a:bodyPr/>
        <a:lstStyle/>
        <a:p>
          <a:endParaRPr lang="en-US"/>
        </a:p>
      </dgm:t>
    </dgm:pt>
    <dgm:pt modelId="{F2FAE6E6-271A-4592-A045-D924F66A21D8}" type="pres">
      <dgm:prSet presAssocID="{3C99BF80-E3CA-41B5-8612-1F94D1B6DBEE}" presName="Name0" presStyleCnt="0">
        <dgm:presLayoutVars>
          <dgm:dir/>
          <dgm:animLvl val="lvl"/>
          <dgm:resizeHandles/>
        </dgm:presLayoutVars>
      </dgm:prSet>
      <dgm:spPr/>
    </dgm:pt>
    <dgm:pt modelId="{8FF68C81-5737-4CC0-9765-B802ADBBA75D}" type="pres">
      <dgm:prSet presAssocID="{F740E680-FE50-4049-807A-535300F4A42E}" presName="linNode" presStyleCnt="0"/>
      <dgm:spPr/>
    </dgm:pt>
    <dgm:pt modelId="{FFFD2A34-F4DB-433A-A673-6ABEACAA4875}" type="pres">
      <dgm:prSet presAssocID="{F740E680-FE50-4049-807A-535300F4A42E}" presName="parentShp" presStyleLbl="node1" presStyleIdx="0" presStyleCnt="1">
        <dgm:presLayoutVars>
          <dgm:bulletEnabled val="1"/>
        </dgm:presLayoutVars>
      </dgm:prSet>
      <dgm:spPr/>
    </dgm:pt>
    <dgm:pt modelId="{58373D1B-C312-43BE-894D-2BC4F1AA1C6C}" type="pres">
      <dgm:prSet presAssocID="{F740E680-FE50-4049-807A-535300F4A42E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FC967357-1E38-4EE5-9E6B-6C4771AA5D39}" srcId="{F740E680-FE50-4049-807A-535300F4A42E}" destId="{C674CAC7-CD06-40BE-9E71-B3C3CF78D871}" srcOrd="0" destOrd="0" parTransId="{43340D7D-88EE-4F16-A115-2B53F2DE5AD6}" sibTransId="{6EBA685A-D3EB-4A7F-883E-87B8DA72DD21}"/>
    <dgm:cxn modelId="{715DCC7D-13D8-4408-B8A7-53AB4F349324}" type="presOf" srcId="{C674CAC7-CD06-40BE-9E71-B3C3CF78D871}" destId="{58373D1B-C312-43BE-894D-2BC4F1AA1C6C}" srcOrd="0" destOrd="0" presId="urn:microsoft.com/office/officeart/2005/8/layout/vList6"/>
    <dgm:cxn modelId="{DEE74B8A-7644-4E61-8629-6FAD76776CC9}" srcId="{3C99BF80-E3CA-41B5-8612-1F94D1B6DBEE}" destId="{F740E680-FE50-4049-807A-535300F4A42E}" srcOrd="0" destOrd="0" parTransId="{A0CBC6C6-5C4F-4AEA-96A6-3C195962FDB4}" sibTransId="{6321E5F7-FF8A-45ED-97A7-C0EA5CB8CC83}"/>
    <dgm:cxn modelId="{1C7C76DF-425F-314D-9A13-C1A3781BEA0A}" type="presOf" srcId="{3C99BF80-E3CA-41B5-8612-1F94D1B6DBEE}" destId="{F2FAE6E6-271A-4592-A045-D924F66A21D8}" srcOrd="0" destOrd="0" presId="urn:microsoft.com/office/officeart/2005/8/layout/vList6"/>
    <dgm:cxn modelId="{C3190EF9-0895-6942-A8BD-CF3BFC7AD35B}" type="presOf" srcId="{F740E680-FE50-4049-807A-535300F4A42E}" destId="{FFFD2A34-F4DB-433A-A673-6ABEACAA4875}" srcOrd="0" destOrd="0" presId="urn:microsoft.com/office/officeart/2005/8/layout/vList6"/>
    <dgm:cxn modelId="{2C50AB99-DCC3-EE4B-8681-7E825548DF18}" type="presParOf" srcId="{F2FAE6E6-271A-4592-A045-D924F66A21D8}" destId="{8FF68C81-5737-4CC0-9765-B802ADBBA75D}" srcOrd="0" destOrd="0" presId="urn:microsoft.com/office/officeart/2005/8/layout/vList6"/>
    <dgm:cxn modelId="{8ED3ED5E-3B80-944B-ADFF-D3D73733ACDD}" type="presParOf" srcId="{8FF68C81-5737-4CC0-9765-B802ADBBA75D}" destId="{FFFD2A34-F4DB-433A-A673-6ABEACAA4875}" srcOrd="0" destOrd="0" presId="urn:microsoft.com/office/officeart/2005/8/layout/vList6"/>
    <dgm:cxn modelId="{CDE4D6B9-5309-D34F-914B-C6BC890F105C}" type="presParOf" srcId="{8FF68C81-5737-4CC0-9765-B802ADBBA75D}" destId="{58373D1B-C312-43BE-894D-2BC4F1AA1C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448E50-34DC-4A53-83F3-FADCB6087AD6}" type="doc">
      <dgm:prSet loTypeId="urn:microsoft.com/office/officeart/2005/8/layout/list1" loCatId="list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40090E-0991-47BF-B193-A6D227E597AA}">
      <dgm:prSet phldrT="[Text]"/>
      <dgm:spPr/>
      <dgm:t>
        <a:bodyPr/>
        <a:lstStyle/>
        <a:p>
          <a:r>
            <a:rPr lang="en-US" dirty="0"/>
            <a:t>Federal Funds (programmatic eligibility)</a:t>
          </a:r>
        </a:p>
      </dgm:t>
    </dgm:pt>
    <dgm:pt modelId="{F307DA81-DC83-4C8C-9AEF-5B5A5F5D1B0B}" type="parTrans" cxnId="{B0518FFD-EF14-4190-8638-B8CEDB305C92}">
      <dgm:prSet/>
      <dgm:spPr/>
      <dgm:t>
        <a:bodyPr/>
        <a:lstStyle/>
        <a:p>
          <a:endParaRPr lang="en-US"/>
        </a:p>
      </dgm:t>
    </dgm:pt>
    <dgm:pt modelId="{1AF18990-03BB-4E95-AC95-C5F8A41E8417}" type="sibTrans" cxnId="{B0518FFD-EF14-4190-8638-B8CEDB305C92}">
      <dgm:prSet/>
      <dgm:spPr/>
      <dgm:t>
        <a:bodyPr/>
        <a:lstStyle/>
        <a:p>
          <a:endParaRPr lang="en-US"/>
        </a:p>
      </dgm:t>
    </dgm:pt>
    <dgm:pt modelId="{A438DD95-8699-4DE6-8FC3-A64DA8C2E159}">
      <dgm:prSet phldrT="[Text]"/>
      <dgm:spPr/>
      <dgm:t>
        <a:bodyPr/>
        <a:lstStyle/>
        <a:p>
          <a:r>
            <a:rPr lang="en-US" dirty="0"/>
            <a:t>State Formula Funds (based on pupil population and other factors)</a:t>
          </a:r>
        </a:p>
      </dgm:t>
    </dgm:pt>
    <dgm:pt modelId="{545A0302-071A-45D0-B60A-EBF048FAC0D0}" type="parTrans" cxnId="{0D419EB7-881E-4565-817F-C460CDCCB25F}">
      <dgm:prSet/>
      <dgm:spPr/>
      <dgm:t>
        <a:bodyPr/>
        <a:lstStyle/>
        <a:p>
          <a:endParaRPr lang="en-US"/>
        </a:p>
      </dgm:t>
    </dgm:pt>
    <dgm:pt modelId="{93D75524-AD48-4741-A761-11BFB9A3CF7E}" type="sibTrans" cxnId="{0D419EB7-881E-4565-817F-C460CDCCB25F}">
      <dgm:prSet/>
      <dgm:spPr/>
      <dgm:t>
        <a:bodyPr/>
        <a:lstStyle/>
        <a:p>
          <a:endParaRPr lang="en-US"/>
        </a:p>
      </dgm:t>
    </dgm:pt>
    <dgm:pt modelId="{6515EB57-AF25-4122-823B-3DBA28003E5F}">
      <dgm:prSet phldrT="[Text]"/>
      <dgm:spPr/>
      <dgm:t>
        <a:bodyPr/>
        <a:lstStyle/>
        <a:p>
          <a:r>
            <a:rPr lang="en-US" dirty="0"/>
            <a:t>Local funds (based on millage)</a:t>
          </a:r>
        </a:p>
      </dgm:t>
    </dgm:pt>
    <dgm:pt modelId="{B30ADEC5-7D7B-45E4-A0BA-B482DDF9548D}" type="parTrans" cxnId="{C9D72EA1-1FDB-4639-8065-A0AF59F256C7}">
      <dgm:prSet/>
      <dgm:spPr/>
      <dgm:t>
        <a:bodyPr/>
        <a:lstStyle/>
        <a:p>
          <a:endParaRPr lang="en-US"/>
        </a:p>
      </dgm:t>
    </dgm:pt>
    <dgm:pt modelId="{4CD454F5-185D-4CB7-964C-6778CEE8A90B}" type="sibTrans" cxnId="{C9D72EA1-1FDB-4639-8065-A0AF59F256C7}">
      <dgm:prSet/>
      <dgm:spPr/>
      <dgm:t>
        <a:bodyPr/>
        <a:lstStyle/>
        <a:p>
          <a:endParaRPr lang="en-US"/>
        </a:p>
      </dgm:t>
    </dgm:pt>
    <dgm:pt modelId="{1E9E0B29-DDD9-47E1-8A52-3DDE1DB3098E}" type="pres">
      <dgm:prSet presAssocID="{D1448E50-34DC-4A53-83F3-FADCB6087AD6}" presName="linear" presStyleCnt="0">
        <dgm:presLayoutVars>
          <dgm:dir/>
          <dgm:animLvl val="lvl"/>
          <dgm:resizeHandles val="exact"/>
        </dgm:presLayoutVars>
      </dgm:prSet>
      <dgm:spPr/>
    </dgm:pt>
    <dgm:pt modelId="{BCC2E634-4A46-4253-96C5-2046F0ABD714}" type="pres">
      <dgm:prSet presAssocID="{9640090E-0991-47BF-B193-A6D227E597AA}" presName="parentLin" presStyleCnt="0"/>
      <dgm:spPr/>
    </dgm:pt>
    <dgm:pt modelId="{7F6FBB3A-38E8-4E47-8DE3-EF0E8EE0B414}" type="pres">
      <dgm:prSet presAssocID="{9640090E-0991-47BF-B193-A6D227E597AA}" presName="parentLeftMargin" presStyleLbl="node1" presStyleIdx="0" presStyleCnt="3"/>
      <dgm:spPr/>
    </dgm:pt>
    <dgm:pt modelId="{04676B20-BB9D-4B0B-BA50-1211457A748A}" type="pres">
      <dgm:prSet presAssocID="{9640090E-0991-47BF-B193-A6D227E597AA}" presName="parentText" presStyleLbl="node1" presStyleIdx="0" presStyleCnt="3" custScaleX="139732">
        <dgm:presLayoutVars>
          <dgm:chMax val="0"/>
          <dgm:bulletEnabled val="1"/>
        </dgm:presLayoutVars>
      </dgm:prSet>
      <dgm:spPr/>
    </dgm:pt>
    <dgm:pt modelId="{89E54FE3-97D3-4C17-BC3A-F3ADD819EEC6}" type="pres">
      <dgm:prSet presAssocID="{9640090E-0991-47BF-B193-A6D227E597AA}" presName="negativeSpace" presStyleCnt="0"/>
      <dgm:spPr/>
    </dgm:pt>
    <dgm:pt modelId="{C5F07210-BD1B-4E1C-BE4C-5FDA63521AA6}" type="pres">
      <dgm:prSet presAssocID="{9640090E-0991-47BF-B193-A6D227E597AA}" presName="childText" presStyleLbl="conFgAcc1" presStyleIdx="0" presStyleCnt="3">
        <dgm:presLayoutVars>
          <dgm:bulletEnabled val="1"/>
        </dgm:presLayoutVars>
      </dgm:prSet>
      <dgm:spPr/>
    </dgm:pt>
    <dgm:pt modelId="{C784954F-1E23-4243-A5B9-C6F202DBF2D4}" type="pres">
      <dgm:prSet presAssocID="{1AF18990-03BB-4E95-AC95-C5F8A41E8417}" presName="spaceBetweenRectangles" presStyleCnt="0"/>
      <dgm:spPr/>
    </dgm:pt>
    <dgm:pt modelId="{8B90E10B-D122-4FC2-9820-0FB3428E142E}" type="pres">
      <dgm:prSet presAssocID="{A438DD95-8699-4DE6-8FC3-A64DA8C2E159}" presName="parentLin" presStyleCnt="0"/>
      <dgm:spPr/>
    </dgm:pt>
    <dgm:pt modelId="{BEE0C677-6CD5-4E19-AD35-C1ED7E2304A7}" type="pres">
      <dgm:prSet presAssocID="{A438DD95-8699-4DE6-8FC3-A64DA8C2E159}" presName="parentLeftMargin" presStyleLbl="node1" presStyleIdx="0" presStyleCnt="3"/>
      <dgm:spPr/>
    </dgm:pt>
    <dgm:pt modelId="{8FCD01C7-45F5-4F36-B1C1-6DA15AE42B64}" type="pres">
      <dgm:prSet presAssocID="{A438DD95-8699-4DE6-8FC3-A64DA8C2E159}" presName="parentText" presStyleLbl="node1" presStyleIdx="1" presStyleCnt="3" custScaleX="142857">
        <dgm:presLayoutVars>
          <dgm:chMax val="0"/>
          <dgm:bulletEnabled val="1"/>
        </dgm:presLayoutVars>
      </dgm:prSet>
      <dgm:spPr/>
    </dgm:pt>
    <dgm:pt modelId="{69C35205-E711-4F58-A9D5-5FA14B64CAA3}" type="pres">
      <dgm:prSet presAssocID="{A438DD95-8699-4DE6-8FC3-A64DA8C2E159}" presName="negativeSpace" presStyleCnt="0"/>
      <dgm:spPr/>
    </dgm:pt>
    <dgm:pt modelId="{913D943A-A966-451E-AC06-1208D945A1BA}" type="pres">
      <dgm:prSet presAssocID="{A438DD95-8699-4DE6-8FC3-A64DA8C2E159}" presName="childText" presStyleLbl="conFgAcc1" presStyleIdx="1" presStyleCnt="3">
        <dgm:presLayoutVars>
          <dgm:bulletEnabled val="1"/>
        </dgm:presLayoutVars>
      </dgm:prSet>
      <dgm:spPr/>
    </dgm:pt>
    <dgm:pt modelId="{AEBF1A6C-BE2C-4970-B993-5C0674C526EE}" type="pres">
      <dgm:prSet presAssocID="{93D75524-AD48-4741-A761-11BFB9A3CF7E}" presName="spaceBetweenRectangles" presStyleCnt="0"/>
      <dgm:spPr/>
    </dgm:pt>
    <dgm:pt modelId="{469A5FD0-FDC7-444E-92ED-13BE233902FA}" type="pres">
      <dgm:prSet presAssocID="{6515EB57-AF25-4122-823B-3DBA28003E5F}" presName="parentLin" presStyleCnt="0"/>
      <dgm:spPr/>
    </dgm:pt>
    <dgm:pt modelId="{F1C0FDCB-9D24-482E-8C10-E1C3482C86C6}" type="pres">
      <dgm:prSet presAssocID="{6515EB57-AF25-4122-823B-3DBA28003E5F}" presName="parentLeftMargin" presStyleLbl="node1" presStyleIdx="1" presStyleCnt="3"/>
      <dgm:spPr/>
    </dgm:pt>
    <dgm:pt modelId="{8F40A5E4-697D-4B6F-BA62-D8346783D073}" type="pres">
      <dgm:prSet presAssocID="{6515EB57-AF25-4122-823B-3DBA28003E5F}" presName="parentText" presStyleLbl="node1" presStyleIdx="2" presStyleCnt="3" custScaleX="142857">
        <dgm:presLayoutVars>
          <dgm:chMax val="0"/>
          <dgm:bulletEnabled val="1"/>
        </dgm:presLayoutVars>
      </dgm:prSet>
      <dgm:spPr/>
    </dgm:pt>
    <dgm:pt modelId="{5816F7CD-C39A-4315-A90F-CED70907F8A6}" type="pres">
      <dgm:prSet presAssocID="{6515EB57-AF25-4122-823B-3DBA28003E5F}" presName="negativeSpace" presStyleCnt="0"/>
      <dgm:spPr/>
    </dgm:pt>
    <dgm:pt modelId="{C49D3FEF-28D1-45E9-8946-BB16BD7CBB1F}" type="pres">
      <dgm:prSet presAssocID="{6515EB57-AF25-4122-823B-3DBA28003E5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5D56719-1F59-4A81-AB1C-6BE872985F0F}" type="presOf" srcId="{6515EB57-AF25-4122-823B-3DBA28003E5F}" destId="{F1C0FDCB-9D24-482E-8C10-E1C3482C86C6}" srcOrd="0" destOrd="0" presId="urn:microsoft.com/office/officeart/2005/8/layout/list1"/>
    <dgm:cxn modelId="{0A04CA80-1776-42BE-AA1A-1056CD8AE715}" type="presOf" srcId="{A438DD95-8699-4DE6-8FC3-A64DA8C2E159}" destId="{BEE0C677-6CD5-4E19-AD35-C1ED7E2304A7}" srcOrd="0" destOrd="0" presId="urn:microsoft.com/office/officeart/2005/8/layout/list1"/>
    <dgm:cxn modelId="{BD26C68D-78A9-4733-B2DB-82E655D52333}" type="presOf" srcId="{A438DD95-8699-4DE6-8FC3-A64DA8C2E159}" destId="{8FCD01C7-45F5-4F36-B1C1-6DA15AE42B64}" srcOrd="1" destOrd="0" presId="urn:microsoft.com/office/officeart/2005/8/layout/list1"/>
    <dgm:cxn modelId="{D2320190-AEB6-412E-8664-F225C202092D}" type="presOf" srcId="{6515EB57-AF25-4122-823B-3DBA28003E5F}" destId="{8F40A5E4-697D-4B6F-BA62-D8346783D073}" srcOrd="1" destOrd="0" presId="urn:microsoft.com/office/officeart/2005/8/layout/list1"/>
    <dgm:cxn modelId="{C9D72EA1-1FDB-4639-8065-A0AF59F256C7}" srcId="{D1448E50-34DC-4A53-83F3-FADCB6087AD6}" destId="{6515EB57-AF25-4122-823B-3DBA28003E5F}" srcOrd="2" destOrd="0" parTransId="{B30ADEC5-7D7B-45E4-A0BA-B482DDF9548D}" sibTransId="{4CD454F5-185D-4CB7-964C-6778CEE8A90B}"/>
    <dgm:cxn modelId="{0D419EB7-881E-4565-817F-C460CDCCB25F}" srcId="{D1448E50-34DC-4A53-83F3-FADCB6087AD6}" destId="{A438DD95-8699-4DE6-8FC3-A64DA8C2E159}" srcOrd="1" destOrd="0" parTransId="{545A0302-071A-45D0-B60A-EBF048FAC0D0}" sibTransId="{93D75524-AD48-4741-A761-11BFB9A3CF7E}"/>
    <dgm:cxn modelId="{D00362BF-80C9-4300-995A-F187031632D6}" type="presOf" srcId="{9640090E-0991-47BF-B193-A6D227E597AA}" destId="{04676B20-BB9D-4B0B-BA50-1211457A748A}" srcOrd="1" destOrd="0" presId="urn:microsoft.com/office/officeart/2005/8/layout/list1"/>
    <dgm:cxn modelId="{8D0005C3-03FD-4929-870E-B6714F00E403}" type="presOf" srcId="{9640090E-0991-47BF-B193-A6D227E597AA}" destId="{7F6FBB3A-38E8-4E47-8DE3-EF0E8EE0B414}" srcOrd="0" destOrd="0" presId="urn:microsoft.com/office/officeart/2005/8/layout/list1"/>
    <dgm:cxn modelId="{DB84DED7-17E0-4B16-A781-EBBE51319986}" type="presOf" srcId="{D1448E50-34DC-4A53-83F3-FADCB6087AD6}" destId="{1E9E0B29-DDD9-47E1-8A52-3DDE1DB3098E}" srcOrd="0" destOrd="0" presId="urn:microsoft.com/office/officeart/2005/8/layout/list1"/>
    <dgm:cxn modelId="{B0518FFD-EF14-4190-8638-B8CEDB305C92}" srcId="{D1448E50-34DC-4A53-83F3-FADCB6087AD6}" destId="{9640090E-0991-47BF-B193-A6D227E597AA}" srcOrd="0" destOrd="0" parTransId="{F307DA81-DC83-4C8C-9AEF-5B5A5F5D1B0B}" sibTransId="{1AF18990-03BB-4E95-AC95-C5F8A41E8417}"/>
    <dgm:cxn modelId="{80A71089-BD48-4BF8-81D9-BEEC54424873}" type="presParOf" srcId="{1E9E0B29-DDD9-47E1-8A52-3DDE1DB3098E}" destId="{BCC2E634-4A46-4253-96C5-2046F0ABD714}" srcOrd="0" destOrd="0" presId="urn:microsoft.com/office/officeart/2005/8/layout/list1"/>
    <dgm:cxn modelId="{877DCC17-C4CB-4670-B05D-506B654C72AE}" type="presParOf" srcId="{BCC2E634-4A46-4253-96C5-2046F0ABD714}" destId="{7F6FBB3A-38E8-4E47-8DE3-EF0E8EE0B414}" srcOrd="0" destOrd="0" presId="urn:microsoft.com/office/officeart/2005/8/layout/list1"/>
    <dgm:cxn modelId="{0A781EAF-9DD5-49A5-8C17-8C2769656E96}" type="presParOf" srcId="{BCC2E634-4A46-4253-96C5-2046F0ABD714}" destId="{04676B20-BB9D-4B0B-BA50-1211457A748A}" srcOrd="1" destOrd="0" presId="urn:microsoft.com/office/officeart/2005/8/layout/list1"/>
    <dgm:cxn modelId="{040C5A57-A9AE-4F50-90A2-958899B7BA44}" type="presParOf" srcId="{1E9E0B29-DDD9-47E1-8A52-3DDE1DB3098E}" destId="{89E54FE3-97D3-4C17-BC3A-F3ADD819EEC6}" srcOrd="1" destOrd="0" presId="urn:microsoft.com/office/officeart/2005/8/layout/list1"/>
    <dgm:cxn modelId="{EE862EC1-50AE-4B8E-BE1D-C45D071AB9CC}" type="presParOf" srcId="{1E9E0B29-DDD9-47E1-8A52-3DDE1DB3098E}" destId="{C5F07210-BD1B-4E1C-BE4C-5FDA63521AA6}" srcOrd="2" destOrd="0" presId="urn:microsoft.com/office/officeart/2005/8/layout/list1"/>
    <dgm:cxn modelId="{ECAA62C6-3EB9-49D0-9477-E97A96A85A7A}" type="presParOf" srcId="{1E9E0B29-DDD9-47E1-8A52-3DDE1DB3098E}" destId="{C784954F-1E23-4243-A5B9-C6F202DBF2D4}" srcOrd="3" destOrd="0" presId="urn:microsoft.com/office/officeart/2005/8/layout/list1"/>
    <dgm:cxn modelId="{9BC45D82-6FB1-4172-809D-F4E9E7A2787B}" type="presParOf" srcId="{1E9E0B29-DDD9-47E1-8A52-3DDE1DB3098E}" destId="{8B90E10B-D122-4FC2-9820-0FB3428E142E}" srcOrd="4" destOrd="0" presId="urn:microsoft.com/office/officeart/2005/8/layout/list1"/>
    <dgm:cxn modelId="{DF22115C-01EE-4B43-8D5A-B0BAB477ACD3}" type="presParOf" srcId="{8B90E10B-D122-4FC2-9820-0FB3428E142E}" destId="{BEE0C677-6CD5-4E19-AD35-C1ED7E2304A7}" srcOrd="0" destOrd="0" presId="urn:microsoft.com/office/officeart/2005/8/layout/list1"/>
    <dgm:cxn modelId="{B729385A-5F97-4D07-8726-96B423C1C757}" type="presParOf" srcId="{8B90E10B-D122-4FC2-9820-0FB3428E142E}" destId="{8FCD01C7-45F5-4F36-B1C1-6DA15AE42B64}" srcOrd="1" destOrd="0" presId="urn:microsoft.com/office/officeart/2005/8/layout/list1"/>
    <dgm:cxn modelId="{3D782B28-30E8-4276-8166-E4F2699764DF}" type="presParOf" srcId="{1E9E0B29-DDD9-47E1-8A52-3DDE1DB3098E}" destId="{69C35205-E711-4F58-A9D5-5FA14B64CAA3}" srcOrd="5" destOrd="0" presId="urn:microsoft.com/office/officeart/2005/8/layout/list1"/>
    <dgm:cxn modelId="{23792B8F-053E-44D7-ABA7-CA8419F8424C}" type="presParOf" srcId="{1E9E0B29-DDD9-47E1-8A52-3DDE1DB3098E}" destId="{913D943A-A966-451E-AC06-1208D945A1BA}" srcOrd="6" destOrd="0" presId="urn:microsoft.com/office/officeart/2005/8/layout/list1"/>
    <dgm:cxn modelId="{AB98E19F-4C03-48A5-AE58-5F5BBB6F70C7}" type="presParOf" srcId="{1E9E0B29-DDD9-47E1-8A52-3DDE1DB3098E}" destId="{AEBF1A6C-BE2C-4970-B993-5C0674C526EE}" srcOrd="7" destOrd="0" presId="urn:microsoft.com/office/officeart/2005/8/layout/list1"/>
    <dgm:cxn modelId="{E6E810A6-8CF2-48F6-BE79-733E17127AC8}" type="presParOf" srcId="{1E9E0B29-DDD9-47E1-8A52-3DDE1DB3098E}" destId="{469A5FD0-FDC7-444E-92ED-13BE233902FA}" srcOrd="8" destOrd="0" presId="urn:microsoft.com/office/officeart/2005/8/layout/list1"/>
    <dgm:cxn modelId="{43B189FF-9195-4DB9-9D92-ABFFD940F0BC}" type="presParOf" srcId="{469A5FD0-FDC7-444E-92ED-13BE233902FA}" destId="{F1C0FDCB-9D24-482E-8C10-E1C3482C86C6}" srcOrd="0" destOrd="0" presId="urn:microsoft.com/office/officeart/2005/8/layout/list1"/>
    <dgm:cxn modelId="{24CD1E22-E5ED-4041-B401-A00B7F95011A}" type="presParOf" srcId="{469A5FD0-FDC7-444E-92ED-13BE233902FA}" destId="{8F40A5E4-697D-4B6F-BA62-D8346783D073}" srcOrd="1" destOrd="0" presId="urn:microsoft.com/office/officeart/2005/8/layout/list1"/>
    <dgm:cxn modelId="{ED2A95C0-A7C5-481D-9739-654349A53798}" type="presParOf" srcId="{1E9E0B29-DDD9-47E1-8A52-3DDE1DB3098E}" destId="{5816F7CD-C39A-4315-A90F-CED70907F8A6}" srcOrd="9" destOrd="0" presId="urn:microsoft.com/office/officeart/2005/8/layout/list1"/>
    <dgm:cxn modelId="{F99C1FDA-B1BD-4570-88AB-B066DC4729EC}" type="presParOf" srcId="{1E9E0B29-DDD9-47E1-8A52-3DDE1DB3098E}" destId="{C49D3FEF-28D1-45E9-8946-BB16BD7CBB1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BBECC9-DC8E-4E2F-8B1A-67ABB9A1721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C34543DD-6218-4458-AB33-25BED757FCD2}">
      <dgm:prSet phldrT="[Text]"/>
      <dgm:spPr/>
      <dgm:t>
        <a:bodyPr/>
        <a:lstStyle/>
        <a:p>
          <a:r>
            <a:rPr lang="en-US" dirty="0"/>
            <a:t>State Funds</a:t>
          </a:r>
        </a:p>
      </dgm:t>
    </dgm:pt>
    <dgm:pt modelId="{C9CE8031-25C8-4EC3-B677-51FB8C6E94F4}" type="parTrans" cxnId="{5A39E1A0-2AF7-4E5D-906A-B52C720725F6}">
      <dgm:prSet/>
      <dgm:spPr/>
      <dgm:t>
        <a:bodyPr/>
        <a:lstStyle/>
        <a:p>
          <a:endParaRPr lang="en-US"/>
        </a:p>
      </dgm:t>
    </dgm:pt>
    <dgm:pt modelId="{FC059713-9B3A-44E7-91AA-8EDDE0CA9ED8}" type="sibTrans" cxnId="{5A39E1A0-2AF7-4E5D-906A-B52C720725F6}">
      <dgm:prSet/>
      <dgm:spPr/>
      <dgm:t>
        <a:bodyPr/>
        <a:lstStyle/>
        <a:p>
          <a:endParaRPr lang="en-US"/>
        </a:p>
      </dgm:t>
    </dgm:pt>
    <dgm:pt modelId="{28AEB0B9-93CB-4314-8EAD-4CE8954FC05A}">
      <dgm:prSet phldrT="[Text]"/>
      <dgm:spPr/>
      <dgm:t>
        <a:bodyPr/>
        <a:lstStyle/>
        <a:p>
          <a:r>
            <a:rPr lang="en-US" b="1" u="sng" dirty="0"/>
            <a:t>Foundation</a:t>
          </a:r>
          <a:r>
            <a:rPr lang="en-US" dirty="0"/>
            <a:t> </a:t>
          </a:r>
        </a:p>
        <a:p>
          <a:r>
            <a:rPr lang="en-US" dirty="0"/>
            <a:t>FTE * Program Weight - 5 mill share</a:t>
          </a:r>
        </a:p>
      </dgm:t>
    </dgm:pt>
    <dgm:pt modelId="{3F8BF463-BD16-4482-B331-B125247EA761}" type="parTrans" cxnId="{BFF87A57-1C30-4672-B3CB-D4D01C301A8F}">
      <dgm:prSet/>
      <dgm:spPr/>
      <dgm:t>
        <a:bodyPr/>
        <a:lstStyle/>
        <a:p>
          <a:endParaRPr lang="en-US"/>
        </a:p>
      </dgm:t>
    </dgm:pt>
    <dgm:pt modelId="{24493612-824D-42CB-A496-551946B6E644}" type="sibTrans" cxnId="{BFF87A57-1C30-4672-B3CB-D4D01C301A8F}">
      <dgm:prSet/>
      <dgm:spPr/>
      <dgm:t>
        <a:bodyPr/>
        <a:lstStyle/>
        <a:p>
          <a:endParaRPr lang="en-US"/>
        </a:p>
      </dgm:t>
    </dgm:pt>
    <dgm:pt modelId="{9322D283-0840-4F04-B410-0B8B6C97AC46}">
      <dgm:prSet phldrT="[Text]"/>
      <dgm:spPr/>
      <dgm:t>
        <a:bodyPr/>
        <a:lstStyle/>
        <a:p>
          <a:r>
            <a:rPr lang="en-US" b="1" u="sng" dirty="0"/>
            <a:t>Equalization</a:t>
          </a:r>
        </a:p>
        <a:p>
          <a:r>
            <a:rPr lang="en-US" dirty="0"/>
            <a:t>Actual property taxes raised  - Guaranteed Tax Base</a:t>
          </a:r>
        </a:p>
      </dgm:t>
    </dgm:pt>
    <dgm:pt modelId="{80162A5A-7E9C-4FFE-B39E-071322E33F5F}" type="parTrans" cxnId="{B49B677D-63EC-4D63-A815-42412FA94626}">
      <dgm:prSet/>
      <dgm:spPr/>
      <dgm:t>
        <a:bodyPr/>
        <a:lstStyle/>
        <a:p>
          <a:endParaRPr lang="en-US"/>
        </a:p>
      </dgm:t>
    </dgm:pt>
    <dgm:pt modelId="{1B674455-0DA7-49DB-BFE8-2AFBE8CD68F6}" type="sibTrans" cxnId="{B49B677D-63EC-4D63-A815-42412FA94626}">
      <dgm:prSet/>
      <dgm:spPr/>
      <dgm:t>
        <a:bodyPr/>
        <a:lstStyle/>
        <a:p>
          <a:endParaRPr lang="en-US"/>
        </a:p>
      </dgm:t>
    </dgm:pt>
    <dgm:pt modelId="{81AEBED5-5F7E-4EA0-AEEA-C9EC44BA5E04}">
      <dgm:prSet phldrT="[Text]"/>
      <dgm:spPr/>
      <dgm:t>
        <a:bodyPr/>
        <a:lstStyle/>
        <a:p>
          <a:r>
            <a:rPr lang="en-US" b="1" dirty="0"/>
            <a:t>Training &amp; Education</a:t>
          </a:r>
        </a:p>
        <a:p>
          <a:r>
            <a:rPr lang="en-US" dirty="0"/>
            <a:t>Actual salary scale based on T&amp;E - base teacher amount</a:t>
          </a:r>
        </a:p>
      </dgm:t>
    </dgm:pt>
    <dgm:pt modelId="{D8F915C5-1A50-4657-A729-E02CAB7C265E}" type="parTrans" cxnId="{66CE93B9-9A83-4573-977C-2D0034ABE4AF}">
      <dgm:prSet/>
      <dgm:spPr/>
      <dgm:t>
        <a:bodyPr/>
        <a:lstStyle/>
        <a:p>
          <a:endParaRPr lang="en-US"/>
        </a:p>
      </dgm:t>
    </dgm:pt>
    <dgm:pt modelId="{D356ACDF-157F-4808-B9CB-33028C22578E}" type="sibTrans" cxnId="{66CE93B9-9A83-4573-977C-2D0034ABE4AF}">
      <dgm:prSet/>
      <dgm:spPr/>
      <dgm:t>
        <a:bodyPr/>
        <a:lstStyle/>
        <a:p>
          <a:endParaRPr lang="en-US"/>
        </a:p>
      </dgm:t>
    </dgm:pt>
    <dgm:pt modelId="{58618AED-6A69-4A7E-96F4-0CD9EC515CF4}">
      <dgm:prSet/>
      <dgm:spPr/>
      <dgm:t>
        <a:bodyPr/>
        <a:lstStyle/>
        <a:p>
          <a:r>
            <a:rPr lang="en-US" b="1" dirty="0"/>
            <a:t>Categorical Grants</a:t>
          </a:r>
        </a:p>
        <a:p>
          <a:endParaRPr lang="en-US" dirty="0"/>
        </a:p>
      </dgm:t>
    </dgm:pt>
    <dgm:pt modelId="{2C471B6E-DF83-4F8A-AB42-8619E7BB95C6}" type="parTrans" cxnId="{E53D2B7B-54E2-4D66-864C-9E6673407113}">
      <dgm:prSet/>
      <dgm:spPr/>
      <dgm:t>
        <a:bodyPr/>
        <a:lstStyle/>
        <a:p>
          <a:endParaRPr lang="en-US"/>
        </a:p>
      </dgm:t>
    </dgm:pt>
    <dgm:pt modelId="{09E57C6E-5E53-41EC-86AE-037357238289}" type="sibTrans" cxnId="{E53D2B7B-54E2-4D66-864C-9E6673407113}">
      <dgm:prSet/>
      <dgm:spPr/>
      <dgm:t>
        <a:bodyPr/>
        <a:lstStyle/>
        <a:p>
          <a:endParaRPr lang="en-US"/>
        </a:p>
      </dgm:t>
    </dgm:pt>
    <dgm:pt modelId="{2050C18D-8693-4832-BAFC-670AFEA3F334}">
      <dgm:prSet/>
      <dgm:spPr>
        <a:ln w="34925">
          <a:solidFill>
            <a:schemeClr val="tx1"/>
          </a:solidFill>
          <a:prstDash val="dash"/>
        </a:ln>
      </dgm:spPr>
      <dgm:t>
        <a:bodyPr/>
        <a:lstStyle/>
        <a:p>
          <a:r>
            <a:rPr lang="en-US" b="1" dirty="0"/>
            <a:t>Capital Outlay</a:t>
          </a:r>
        </a:p>
      </dgm:t>
    </dgm:pt>
    <dgm:pt modelId="{7D770EEB-F363-4B3B-9A80-FC1D624891BF}" type="parTrans" cxnId="{CF629EE2-7EBC-4AF1-A758-05C0FE1B6E99}">
      <dgm:prSet/>
      <dgm:spPr>
        <a:ln w="28575">
          <a:solidFill>
            <a:schemeClr val="tx1"/>
          </a:solidFill>
          <a:prstDash val="dash"/>
        </a:ln>
      </dgm:spPr>
      <dgm:t>
        <a:bodyPr/>
        <a:lstStyle/>
        <a:p>
          <a:endParaRPr lang="en-US"/>
        </a:p>
      </dgm:t>
    </dgm:pt>
    <dgm:pt modelId="{FCE7CB3F-1EBF-41A1-9D18-298A727F2318}" type="sibTrans" cxnId="{CF629EE2-7EBC-4AF1-A758-05C0FE1B6E99}">
      <dgm:prSet/>
      <dgm:spPr/>
      <dgm:t>
        <a:bodyPr/>
        <a:lstStyle/>
        <a:p>
          <a:endParaRPr lang="en-US"/>
        </a:p>
      </dgm:t>
    </dgm:pt>
    <dgm:pt modelId="{BDFC85C8-22D7-4E6C-8100-27579E57583E}" type="pres">
      <dgm:prSet presAssocID="{F4BBECC9-DC8E-4E2F-8B1A-67ABB9A1721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95509B6-0CFD-4F4B-A63B-8B09CC518466}" type="pres">
      <dgm:prSet presAssocID="{C34543DD-6218-4458-AB33-25BED757FCD2}" presName="centerShape" presStyleLbl="node0" presStyleIdx="0" presStyleCnt="1"/>
      <dgm:spPr/>
    </dgm:pt>
    <dgm:pt modelId="{1FAE2285-05D9-4F33-B090-6480DC8B4DF8}" type="pres">
      <dgm:prSet presAssocID="{3F8BF463-BD16-4482-B331-B125247EA761}" presName="parTrans" presStyleLbl="bgSibTrans2D1" presStyleIdx="0" presStyleCnt="5"/>
      <dgm:spPr/>
    </dgm:pt>
    <dgm:pt modelId="{B383813D-40D9-4C0D-9905-CFCFA6D558BB}" type="pres">
      <dgm:prSet presAssocID="{28AEB0B9-93CB-4314-8EAD-4CE8954FC05A}" presName="node" presStyleLbl="node1" presStyleIdx="0" presStyleCnt="5">
        <dgm:presLayoutVars>
          <dgm:bulletEnabled val="1"/>
        </dgm:presLayoutVars>
      </dgm:prSet>
      <dgm:spPr/>
    </dgm:pt>
    <dgm:pt modelId="{CEE338CA-3DF9-48F8-8B8E-30BBD1EF2CF7}" type="pres">
      <dgm:prSet presAssocID="{80162A5A-7E9C-4FFE-B39E-071322E33F5F}" presName="parTrans" presStyleLbl="bgSibTrans2D1" presStyleIdx="1" presStyleCnt="5"/>
      <dgm:spPr/>
    </dgm:pt>
    <dgm:pt modelId="{04F6BC12-4364-4A54-B911-F4BA821BBE25}" type="pres">
      <dgm:prSet presAssocID="{9322D283-0840-4F04-B410-0B8B6C97AC46}" presName="node" presStyleLbl="node1" presStyleIdx="1" presStyleCnt="5">
        <dgm:presLayoutVars>
          <dgm:bulletEnabled val="1"/>
        </dgm:presLayoutVars>
      </dgm:prSet>
      <dgm:spPr/>
    </dgm:pt>
    <dgm:pt modelId="{9B871EDF-6BF7-4F78-8B1F-5FB50435C54F}" type="pres">
      <dgm:prSet presAssocID="{D8F915C5-1A50-4657-A729-E02CAB7C265E}" presName="parTrans" presStyleLbl="bgSibTrans2D1" presStyleIdx="2" presStyleCnt="5"/>
      <dgm:spPr/>
    </dgm:pt>
    <dgm:pt modelId="{53AD2CF9-18AA-4268-9424-494E86FF8FD3}" type="pres">
      <dgm:prSet presAssocID="{81AEBED5-5F7E-4EA0-AEEA-C9EC44BA5E04}" presName="node" presStyleLbl="node1" presStyleIdx="2" presStyleCnt="5">
        <dgm:presLayoutVars>
          <dgm:bulletEnabled val="1"/>
        </dgm:presLayoutVars>
      </dgm:prSet>
      <dgm:spPr/>
    </dgm:pt>
    <dgm:pt modelId="{5C86DCEE-8F78-44CC-9262-7B2EC43EA0A7}" type="pres">
      <dgm:prSet presAssocID="{2C471B6E-DF83-4F8A-AB42-8619E7BB95C6}" presName="parTrans" presStyleLbl="bgSibTrans2D1" presStyleIdx="3" presStyleCnt="5"/>
      <dgm:spPr/>
    </dgm:pt>
    <dgm:pt modelId="{7C5222AD-B649-4945-B0EA-F213785C1185}" type="pres">
      <dgm:prSet presAssocID="{58618AED-6A69-4A7E-96F4-0CD9EC515CF4}" presName="node" presStyleLbl="node1" presStyleIdx="3" presStyleCnt="5">
        <dgm:presLayoutVars>
          <dgm:bulletEnabled val="1"/>
        </dgm:presLayoutVars>
      </dgm:prSet>
      <dgm:spPr/>
    </dgm:pt>
    <dgm:pt modelId="{6B6BEB23-6BAC-4D96-BA68-E58759820FAD}" type="pres">
      <dgm:prSet presAssocID="{7D770EEB-F363-4B3B-9A80-FC1D624891BF}" presName="parTrans" presStyleLbl="bgSibTrans2D1" presStyleIdx="4" presStyleCnt="5"/>
      <dgm:spPr/>
    </dgm:pt>
    <dgm:pt modelId="{BEE081C3-FA4E-40D3-9859-E0EAE313C448}" type="pres">
      <dgm:prSet presAssocID="{2050C18D-8693-4832-BAFC-670AFEA3F334}" presName="node" presStyleLbl="node1" presStyleIdx="4" presStyleCnt="5">
        <dgm:presLayoutVars>
          <dgm:bulletEnabled val="1"/>
        </dgm:presLayoutVars>
      </dgm:prSet>
      <dgm:spPr/>
    </dgm:pt>
  </dgm:ptLst>
  <dgm:cxnLst>
    <dgm:cxn modelId="{F334E524-FC8D-EE4F-89D1-726B562B6FF7}" type="presOf" srcId="{F4BBECC9-DC8E-4E2F-8B1A-67ABB9A1721B}" destId="{BDFC85C8-22D7-4E6C-8100-27579E57583E}" srcOrd="0" destOrd="0" presId="urn:microsoft.com/office/officeart/2005/8/layout/radial4"/>
    <dgm:cxn modelId="{33944632-0E5C-6A4D-B67C-9F3414388A2C}" type="presOf" srcId="{2C471B6E-DF83-4F8A-AB42-8619E7BB95C6}" destId="{5C86DCEE-8F78-44CC-9262-7B2EC43EA0A7}" srcOrd="0" destOrd="0" presId="urn:microsoft.com/office/officeart/2005/8/layout/radial4"/>
    <dgm:cxn modelId="{7208A936-27FB-C548-B308-92E65D23AA52}" type="presOf" srcId="{D8F915C5-1A50-4657-A729-E02CAB7C265E}" destId="{9B871EDF-6BF7-4F78-8B1F-5FB50435C54F}" srcOrd="0" destOrd="0" presId="urn:microsoft.com/office/officeart/2005/8/layout/radial4"/>
    <dgm:cxn modelId="{6B24F65E-9E09-AD4E-A0F0-8279700E82C0}" type="presOf" srcId="{80162A5A-7E9C-4FFE-B39E-071322E33F5F}" destId="{CEE338CA-3DF9-48F8-8B8E-30BBD1EF2CF7}" srcOrd="0" destOrd="0" presId="urn:microsoft.com/office/officeart/2005/8/layout/radial4"/>
    <dgm:cxn modelId="{8670F56C-7EC7-F84F-9DBF-A12D04FB65E1}" type="presOf" srcId="{7D770EEB-F363-4B3B-9A80-FC1D624891BF}" destId="{6B6BEB23-6BAC-4D96-BA68-E58759820FAD}" srcOrd="0" destOrd="0" presId="urn:microsoft.com/office/officeart/2005/8/layout/radial4"/>
    <dgm:cxn modelId="{BFF87A57-1C30-4672-B3CB-D4D01C301A8F}" srcId="{C34543DD-6218-4458-AB33-25BED757FCD2}" destId="{28AEB0B9-93CB-4314-8EAD-4CE8954FC05A}" srcOrd="0" destOrd="0" parTransId="{3F8BF463-BD16-4482-B331-B125247EA761}" sibTransId="{24493612-824D-42CB-A496-551946B6E644}"/>
    <dgm:cxn modelId="{E53D2B7B-54E2-4D66-864C-9E6673407113}" srcId="{C34543DD-6218-4458-AB33-25BED757FCD2}" destId="{58618AED-6A69-4A7E-96F4-0CD9EC515CF4}" srcOrd="3" destOrd="0" parTransId="{2C471B6E-DF83-4F8A-AB42-8619E7BB95C6}" sibTransId="{09E57C6E-5E53-41EC-86AE-037357238289}"/>
    <dgm:cxn modelId="{B49B677D-63EC-4D63-A815-42412FA94626}" srcId="{C34543DD-6218-4458-AB33-25BED757FCD2}" destId="{9322D283-0840-4F04-B410-0B8B6C97AC46}" srcOrd="1" destOrd="0" parTransId="{80162A5A-7E9C-4FFE-B39E-071322E33F5F}" sibTransId="{1B674455-0DA7-49DB-BFE8-2AFBE8CD68F6}"/>
    <dgm:cxn modelId="{8F7D107E-3AC7-0840-BFA5-53BF720812E2}" type="presOf" srcId="{9322D283-0840-4F04-B410-0B8B6C97AC46}" destId="{04F6BC12-4364-4A54-B911-F4BA821BBE25}" srcOrd="0" destOrd="0" presId="urn:microsoft.com/office/officeart/2005/8/layout/radial4"/>
    <dgm:cxn modelId="{559AA481-437C-D147-9F75-A9AECC24B701}" type="presOf" srcId="{C34543DD-6218-4458-AB33-25BED757FCD2}" destId="{B95509B6-0CFD-4F4B-A63B-8B09CC518466}" srcOrd="0" destOrd="0" presId="urn:microsoft.com/office/officeart/2005/8/layout/radial4"/>
    <dgm:cxn modelId="{AA3FE187-DC40-1D41-9A13-E1F0C02B82BD}" type="presOf" srcId="{81AEBED5-5F7E-4EA0-AEEA-C9EC44BA5E04}" destId="{53AD2CF9-18AA-4268-9424-494E86FF8FD3}" srcOrd="0" destOrd="0" presId="urn:microsoft.com/office/officeart/2005/8/layout/radial4"/>
    <dgm:cxn modelId="{7787EB9E-91F1-3740-A46D-AC0693AF0632}" type="presOf" srcId="{28AEB0B9-93CB-4314-8EAD-4CE8954FC05A}" destId="{B383813D-40D9-4C0D-9905-CFCFA6D558BB}" srcOrd="0" destOrd="0" presId="urn:microsoft.com/office/officeart/2005/8/layout/radial4"/>
    <dgm:cxn modelId="{5A39E1A0-2AF7-4E5D-906A-B52C720725F6}" srcId="{F4BBECC9-DC8E-4E2F-8B1A-67ABB9A1721B}" destId="{C34543DD-6218-4458-AB33-25BED757FCD2}" srcOrd="0" destOrd="0" parTransId="{C9CE8031-25C8-4EC3-B677-51FB8C6E94F4}" sibTransId="{FC059713-9B3A-44E7-91AA-8EDDE0CA9ED8}"/>
    <dgm:cxn modelId="{47E773B6-0DE4-9342-B3EB-8FE6F0C2A598}" type="presOf" srcId="{3F8BF463-BD16-4482-B331-B125247EA761}" destId="{1FAE2285-05D9-4F33-B090-6480DC8B4DF8}" srcOrd="0" destOrd="0" presId="urn:microsoft.com/office/officeart/2005/8/layout/radial4"/>
    <dgm:cxn modelId="{66CE93B9-9A83-4573-977C-2D0034ABE4AF}" srcId="{C34543DD-6218-4458-AB33-25BED757FCD2}" destId="{81AEBED5-5F7E-4EA0-AEEA-C9EC44BA5E04}" srcOrd="2" destOrd="0" parTransId="{D8F915C5-1A50-4657-A729-E02CAB7C265E}" sibTransId="{D356ACDF-157F-4808-B9CB-33028C22578E}"/>
    <dgm:cxn modelId="{E4AE67DB-BBD2-DD44-BD86-0AF38DE2DC6C}" type="presOf" srcId="{2050C18D-8693-4832-BAFC-670AFEA3F334}" destId="{BEE081C3-FA4E-40D3-9859-E0EAE313C448}" srcOrd="0" destOrd="0" presId="urn:microsoft.com/office/officeart/2005/8/layout/radial4"/>
    <dgm:cxn modelId="{CF629EE2-7EBC-4AF1-A758-05C0FE1B6E99}" srcId="{C34543DD-6218-4458-AB33-25BED757FCD2}" destId="{2050C18D-8693-4832-BAFC-670AFEA3F334}" srcOrd="4" destOrd="0" parTransId="{7D770EEB-F363-4B3B-9A80-FC1D624891BF}" sibTransId="{FCE7CB3F-1EBF-41A1-9D18-298A727F2318}"/>
    <dgm:cxn modelId="{418237EA-A8F5-0746-BEF0-18E47054066A}" type="presOf" srcId="{58618AED-6A69-4A7E-96F4-0CD9EC515CF4}" destId="{7C5222AD-B649-4945-B0EA-F213785C1185}" srcOrd="0" destOrd="0" presId="urn:microsoft.com/office/officeart/2005/8/layout/radial4"/>
    <dgm:cxn modelId="{B6F4FEBD-1F92-4243-95F3-C91D2796C295}" type="presParOf" srcId="{BDFC85C8-22D7-4E6C-8100-27579E57583E}" destId="{B95509B6-0CFD-4F4B-A63B-8B09CC518466}" srcOrd="0" destOrd="0" presId="urn:microsoft.com/office/officeart/2005/8/layout/radial4"/>
    <dgm:cxn modelId="{65E57682-C211-D140-8FC0-1FEE65A5136D}" type="presParOf" srcId="{BDFC85C8-22D7-4E6C-8100-27579E57583E}" destId="{1FAE2285-05D9-4F33-B090-6480DC8B4DF8}" srcOrd="1" destOrd="0" presId="urn:microsoft.com/office/officeart/2005/8/layout/radial4"/>
    <dgm:cxn modelId="{9CAF2E64-C04C-E64C-ADC2-6DE6EB49E92D}" type="presParOf" srcId="{BDFC85C8-22D7-4E6C-8100-27579E57583E}" destId="{B383813D-40D9-4C0D-9905-CFCFA6D558BB}" srcOrd="2" destOrd="0" presId="urn:microsoft.com/office/officeart/2005/8/layout/radial4"/>
    <dgm:cxn modelId="{8A854806-71C9-C145-8A2C-66173104E745}" type="presParOf" srcId="{BDFC85C8-22D7-4E6C-8100-27579E57583E}" destId="{CEE338CA-3DF9-48F8-8B8E-30BBD1EF2CF7}" srcOrd="3" destOrd="0" presId="urn:microsoft.com/office/officeart/2005/8/layout/radial4"/>
    <dgm:cxn modelId="{0687A0F4-518B-884C-9DBF-603B6AEF55F0}" type="presParOf" srcId="{BDFC85C8-22D7-4E6C-8100-27579E57583E}" destId="{04F6BC12-4364-4A54-B911-F4BA821BBE25}" srcOrd="4" destOrd="0" presId="urn:microsoft.com/office/officeart/2005/8/layout/radial4"/>
    <dgm:cxn modelId="{8C3BFE5D-060B-9248-8958-D51AD3ECF22C}" type="presParOf" srcId="{BDFC85C8-22D7-4E6C-8100-27579E57583E}" destId="{9B871EDF-6BF7-4F78-8B1F-5FB50435C54F}" srcOrd="5" destOrd="0" presId="urn:microsoft.com/office/officeart/2005/8/layout/radial4"/>
    <dgm:cxn modelId="{33C7681E-A745-3B46-84CC-639CC0E17B2A}" type="presParOf" srcId="{BDFC85C8-22D7-4E6C-8100-27579E57583E}" destId="{53AD2CF9-18AA-4268-9424-494E86FF8FD3}" srcOrd="6" destOrd="0" presId="urn:microsoft.com/office/officeart/2005/8/layout/radial4"/>
    <dgm:cxn modelId="{91C89018-32B3-B544-9C4B-6424D9EF2013}" type="presParOf" srcId="{BDFC85C8-22D7-4E6C-8100-27579E57583E}" destId="{5C86DCEE-8F78-44CC-9262-7B2EC43EA0A7}" srcOrd="7" destOrd="0" presId="urn:microsoft.com/office/officeart/2005/8/layout/radial4"/>
    <dgm:cxn modelId="{4C6F5E8E-E87F-1248-9D17-8A9F278B6B5A}" type="presParOf" srcId="{BDFC85C8-22D7-4E6C-8100-27579E57583E}" destId="{7C5222AD-B649-4945-B0EA-F213785C1185}" srcOrd="8" destOrd="0" presId="urn:microsoft.com/office/officeart/2005/8/layout/radial4"/>
    <dgm:cxn modelId="{C1567BA6-AC52-B949-A75D-DD143176A8F0}" type="presParOf" srcId="{BDFC85C8-22D7-4E6C-8100-27579E57583E}" destId="{6B6BEB23-6BAC-4D96-BA68-E58759820FAD}" srcOrd="9" destOrd="0" presId="urn:microsoft.com/office/officeart/2005/8/layout/radial4"/>
    <dgm:cxn modelId="{2DCADB20-B726-E64C-92E8-7EC439C5135B}" type="presParOf" srcId="{BDFC85C8-22D7-4E6C-8100-27579E57583E}" destId="{BEE081C3-FA4E-40D3-9859-E0EAE313C448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BBECC9-DC8E-4E2F-8B1A-67ABB9A1721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C34543DD-6218-4458-AB33-25BED757FCD2}">
      <dgm:prSet phldrT="[Text]"/>
      <dgm:spPr/>
      <dgm:t>
        <a:bodyPr/>
        <a:lstStyle/>
        <a:p>
          <a:r>
            <a:rPr lang="en-US" dirty="0"/>
            <a:t>State Funds</a:t>
          </a:r>
        </a:p>
      </dgm:t>
    </dgm:pt>
    <dgm:pt modelId="{C9CE8031-25C8-4EC3-B677-51FB8C6E94F4}" type="parTrans" cxnId="{5A39E1A0-2AF7-4E5D-906A-B52C720725F6}">
      <dgm:prSet/>
      <dgm:spPr/>
      <dgm:t>
        <a:bodyPr/>
        <a:lstStyle/>
        <a:p>
          <a:endParaRPr lang="en-US"/>
        </a:p>
      </dgm:t>
    </dgm:pt>
    <dgm:pt modelId="{FC059713-9B3A-44E7-91AA-8EDDE0CA9ED8}" type="sibTrans" cxnId="{5A39E1A0-2AF7-4E5D-906A-B52C720725F6}">
      <dgm:prSet/>
      <dgm:spPr/>
      <dgm:t>
        <a:bodyPr/>
        <a:lstStyle/>
        <a:p>
          <a:endParaRPr lang="en-US"/>
        </a:p>
      </dgm:t>
    </dgm:pt>
    <dgm:pt modelId="{28AEB0B9-93CB-4314-8EAD-4CE8954FC05A}">
      <dgm:prSet phldrT="[Text]"/>
      <dgm:spPr/>
      <dgm:t>
        <a:bodyPr/>
        <a:lstStyle/>
        <a:p>
          <a:r>
            <a:rPr lang="en-US" b="1" u="sng" dirty="0"/>
            <a:t>Foundation</a:t>
          </a:r>
          <a:r>
            <a:rPr lang="en-US" dirty="0"/>
            <a:t> </a:t>
          </a:r>
        </a:p>
        <a:p>
          <a:r>
            <a:rPr lang="en-US" dirty="0"/>
            <a:t>FTE * Program Weights - 5 mill share</a:t>
          </a:r>
        </a:p>
      </dgm:t>
    </dgm:pt>
    <dgm:pt modelId="{3F8BF463-BD16-4482-B331-B125247EA761}" type="parTrans" cxnId="{BFF87A57-1C30-4672-B3CB-D4D01C301A8F}">
      <dgm:prSet/>
      <dgm:spPr/>
      <dgm:t>
        <a:bodyPr/>
        <a:lstStyle/>
        <a:p>
          <a:endParaRPr lang="en-US"/>
        </a:p>
      </dgm:t>
    </dgm:pt>
    <dgm:pt modelId="{24493612-824D-42CB-A496-551946B6E644}" type="sibTrans" cxnId="{BFF87A57-1C30-4672-B3CB-D4D01C301A8F}">
      <dgm:prSet/>
      <dgm:spPr/>
      <dgm:t>
        <a:bodyPr/>
        <a:lstStyle/>
        <a:p>
          <a:endParaRPr lang="en-US"/>
        </a:p>
      </dgm:t>
    </dgm:pt>
    <dgm:pt modelId="{9322D283-0840-4F04-B410-0B8B6C97AC46}">
      <dgm:prSet phldrT="[Text]"/>
      <dgm:spPr/>
      <dgm:t>
        <a:bodyPr/>
        <a:lstStyle/>
        <a:p>
          <a:r>
            <a:rPr lang="en-US" b="1" u="sng" dirty="0"/>
            <a:t>Equalization</a:t>
          </a:r>
        </a:p>
        <a:p>
          <a:r>
            <a:rPr lang="en-US" dirty="0"/>
            <a:t>Actual property taxes raised  - Guaranteed Tax Base</a:t>
          </a:r>
        </a:p>
      </dgm:t>
    </dgm:pt>
    <dgm:pt modelId="{80162A5A-7E9C-4FFE-B39E-071322E33F5F}" type="parTrans" cxnId="{B49B677D-63EC-4D63-A815-42412FA94626}">
      <dgm:prSet/>
      <dgm:spPr/>
      <dgm:t>
        <a:bodyPr/>
        <a:lstStyle/>
        <a:p>
          <a:endParaRPr lang="en-US"/>
        </a:p>
      </dgm:t>
    </dgm:pt>
    <dgm:pt modelId="{1B674455-0DA7-49DB-BFE8-2AFBE8CD68F6}" type="sibTrans" cxnId="{B49B677D-63EC-4D63-A815-42412FA94626}">
      <dgm:prSet/>
      <dgm:spPr/>
      <dgm:t>
        <a:bodyPr/>
        <a:lstStyle/>
        <a:p>
          <a:endParaRPr lang="en-US"/>
        </a:p>
      </dgm:t>
    </dgm:pt>
    <dgm:pt modelId="{81AEBED5-5F7E-4EA0-AEEA-C9EC44BA5E04}">
      <dgm:prSet phldrT="[Text]"/>
      <dgm:spPr/>
      <dgm:t>
        <a:bodyPr/>
        <a:lstStyle/>
        <a:p>
          <a:r>
            <a:rPr lang="en-US" b="1" dirty="0"/>
            <a:t>Training &amp; Education</a:t>
          </a:r>
        </a:p>
        <a:p>
          <a:r>
            <a:rPr lang="en-US" dirty="0"/>
            <a:t>Actual salary scale based on T&amp;E - base teacher amount</a:t>
          </a:r>
        </a:p>
      </dgm:t>
    </dgm:pt>
    <dgm:pt modelId="{D8F915C5-1A50-4657-A729-E02CAB7C265E}" type="parTrans" cxnId="{66CE93B9-9A83-4573-977C-2D0034ABE4AF}">
      <dgm:prSet/>
      <dgm:spPr/>
      <dgm:t>
        <a:bodyPr/>
        <a:lstStyle/>
        <a:p>
          <a:endParaRPr lang="en-US"/>
        </a:p>
      </dgm:t>
    </dgm:pt>
    <dgm:pt modelId="{D356ACDF-157F-4808-B9CB-33028C22578E}" type="sibTrans" cxnId="{66CE93B9-9A83-4573-977C-2D0034ABE4AF}">
      <dgm:prSet/>
      <dgm:spPr/>
      <dgm:t>
        <a:bodyPr/>
        <a:lstStyle/>
        <a:p>
          <a:endParaRPr lang="en-US"/>
        </a:p>
      </dgm:t>
    </dgm:pt>
    <dgm:pt modelId="{58618AED-6A69-4A7E-96F4-0CD9EC515CF4}">
      <dgm:prSet/>
      <dgm:spPr/>
      <dgm:t>
        <a:bodyPr/>
        <a:lstStyle/>
        <a:p>
          <a:r>
            <a:rPr lang="en-US" b="1" dirty="0"/>
            <a:t>Categorical Grants</a:t>
          </a:r>
        </a:p>
        <a:p>
          <a:endParaRPr lang="en-US" dirty="0"/>
        </a:p>
      </dgm:t>
    </dgm:pt>
    <dgm:pt modelId="{2C471B6E-DF83-4F8A-AB42-8619E7BB95C6}" type="parTrans" cxnId="{E53D2B7B-54E2-4D66-864C-9E6673407113}">
      <dgm:prSet/>
      <dgm:spPr/>
      <dgm:t>
        <a:bodyPr/>
        <a:lstStyle/>
        <a:p>
          <a:endParaRPr lang="en-US"/>
        </a:p>
      </dgm:t>
    </dgm:pt>
    <dgm:pt modelId="{09E57C6E-5E53-41EC-86AE-037357238289}" type="sibTrans" cxnId="{E53D2B7B-54E2-4D66-864C-9E6673407113}">
      <dgm:prSet/>
      <dgm:spPr/>
      <dgm:t>
        <a:bodyPr/>
        <a:lstStyle/>
        <a:p>
          <a:endParaRPr lang="en-US"/>
        </a:p>
      </dgm:t>
    </dgm:pt>
    <dgm:pt modelId="{2050C18D-8693-4832-BAFC-670AFEA3F334}">
      <dgm:prSet/>
      <dgm:spPr>
        <a:ln w="34925">
          <a:solidFill>
            <a:schemeClr val="tx1"/>
          </a:solidFill>
          <a:prstDash val="dash"/>
        </a:ln>
      </dgm:spPr>
      <dgm:t>
        <a:bodyPr/>
        <a:lstStyle/>
        <a:p>
          <a:r>
            <a:rPr lang="en-US" b="1" dirty="0"/>
            <a:t>Capital Outlay</a:t>
          </a:r>
        </a:p>
      </dgm:t>
    </dgm:pt>
    <dgm:pt modelId="{7D770EEB-F363-4B3B-9A80-FC1D624891BF}" type="parTrans" cxnId="{CF629EE2-7EBC-4AF1-A758-05C0FE1B6E99}">
      <dgm:prSet/>
      <dgm:spPr>
        <a:ln w="28575">
          <a:solidFill>
            <a:schemeClr val="tx1"/>
          </a:solidFill>
          <a:prstDash val="dash"/>
        </a:ln>
      </dgm:spPr>
      <dgm:t>
        <a:bodyPr/>
        <a:lstStyle/>
        <a:p>
          <a:endParaRPr lang="en-US"/>
        </a:p>
      </dgm:t>
    </dgm:pt>
    <dgm:pt modelId="{FCE7CB3F-1EBF-41A1-9D18-298A727F2318}" type="sibTrans" cxnId="{CF629EE2-7EBC-4AF1-A758-05C0FE1B6E99}">
      <dgm:prSet/>
      <dgm:spPr/>
      <dgm:t>
        <a:bodyPr/>
        <a:lstStyle/>
        <a:p>
          <a:endParaRPr lang="en-US"/>
        </a:p>
      </dgm:t>
    </dgm:pt>
    <dgm:pt modelId="{BDFC85C8-22D7-4E6C-8100-27579E57583E}" type="pres">
      <dgm:prSet presAssocID="{F4BBECC9-DC8E-4E2F-8B1A-67ABB9A1721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95509B6-0CFD-4F4B-A63B-8B09CC518466}" type="pres">
      <dgm:prSet presAssocID="{C34543DD-6218-4458-AB33-25BED757FCD2}" presName="centerShape" presStyleLbl="node0" presStyleIdx="0" presStyleCnt="1"/>
      <dgm:spPr/>
    </dgm:pt>
    <dgm:pt modelId="{1FAE2285-05D9-4F33-B090-6480DC8B4DF8}" type="pres">
      <dgm:prSet presAssocID="{3F8BF463-BD16-4482-B331-B125247EA761}" presName="parTrans" presStyleLbl="bgSibTrans2D1" presStyleIdx="0" presStyleCnt="5"/>
      <dgm:spPr/>
    </dgm:pt>
    <dgm:pt modelId="{B383813D-40D9-4C0D-9905-CFCFA6D558BB}" type="pres">
      <dgm:prSet presAssocID="{28AEB0B9-93CB-4314-8EAD-4CE8954FC05A}" presName="node" presStyleLbl="node1" presStyleIdx="0" presStyleCnt="5">
        <dgm:presLayoutVars>
          <dgm:bulletEnabled val="1"/>
        </dgm:presLayoutVars>
      </dgm:prSet>
      <dgm:spPr/>
    </dgm:pt>
    <dgm:pt modelId="{CEE338CA-3DF9-48F8-8B8E-30BBD1EF2CF7}" type="pres">
      <dgm:prSet presAssocID="{80162A5A-7E9C-4FFE-B39E-071322E33F5F}" presName="parTrans" presStyleLbl="bgSibTrans2D1" presStyleIdx="1" presStyleCnt="5"/>
      <dgm:spPr/>
    </dgm:pt>
    <dgm:pt modelId="{04F6BC12-4364-4A54-B911-F4BA821BBE25}" type="pres">
      <dgm:prSet presAssocID="{9322D283-0840-4F04-B410-0B8B6C97AC46}" presName="node" presStyleLbl="node1" presStyleIdx="1" presStyleCnt="5">
        <dgm:presLayoutVars>
          <dgm:bulletEnabled val="1"/>
        </dgm:presLayoutVars>
      </dgm:prSet>
      <dgm:spPr/>
    </dgm:pt>
    <dgm:pt modelId="{9B871EDF-6BF7-4F78-8B1F-5FB50435C54F}" type="pres">
      <dgm:prSet presAssocID="{D8F915C5-1A50-4657-A729-E02CAB7C265E}" presName="parTrans" presStyleLbl="bgSibTrans2D1" presStyleIdx="2" presStyleCnt="5"/>
      <dgm:spPr/>
    </dgm:pt>
    <dgm:pt modelId="{53AD2CF9-18AA-4268-9424-494E86FF8FD3}" type="pres">
      <dgm:prSet presAssocID="{81AEBED5-5F7E-4EA0-AEEA-C9EC44BA5E04}" presName="node" presStyleLbl="node1" presStyleIdx="2" presStyleCnt="5">
        <dgm:presLayoutVars>
          <dgm:bulletEnabled val="1"/>
        </dgm:presLayoutVars>
      </dgm:prSet>
      <dgm:spPr/>
    </dgm:pt>
    <dgm:pt modelId="{5C86DCEE-8F78-44CC-9262-7B2EC43EA0A7}" type="pres">
      <dgm:prSet presAssocID="{2C471B6E-DF83-4F8A-AB42-8619E7BB95C6}" presName="parTrans" presStyleLbl="bgSibTrans2D1" presStyleIdx="3" presStyleCnt="5"/>
      <dgm:spPr/>
    </dgm:pt>
    <dgm:pt modelId="{7C5222AD-B649-4945-B0EA-F213785C1185}" type="pres">
      <dgm:prSet presAssocID="{58618AED-6A69-4A7E-96F4-0CD9EC515CF4}" presName="node" presStyleLbl="node1" presStyleIdx="3" presStyleCnt="5">
        <dgm:presLayoutVars>
          <dgm:bulletEnabled val="1"/>
        </dgm:presLayoutVars>
      </dgm:prSet>
      <dgm:spPr/>
    </dgm:pt>
    <dgm:pt modelId="{6B6BEB23-6BAC-4D96-BA68-E58759820FAD}" type="pres">
      <dgm:prSet presAssocID="{7D770EEB-F363-4B3B-9A80-FC1D624891BF}" presName="parTrans" presStyleLbl="bgSibTrans2D1" presStyleIdx="4" presStyleCnt="5"/>
      <dgm:spPr/>
    </dgm:pt>
    <dgm:pt modelId="{BEE081C3-FA4E-40D3-9859-E0EAE313C448}" type="pres">
      <dgm:prSet presAssocID="{2050C18D-8693-4832-BAFC-670AFEA3F334}" presName="node" presStyleLbl="node1" presStyleIdx="4" presStyleCnt="5">
        <dgm:presLayoutVars>
          <dgm:bulletEnabled val="1"/>
        </dgm:presLayoutVars>
      </dgm:prSet>
      <dgm:spPr/>
    </dgm:pt>
  </dgm:ptLst>
  <dgm:cxnLst>
    <dgm:cxn modelId="{0C3DBA06-CAE5-45BD-9377-85E81A41A4A2}" type="presOf" srcId="{28AEB0B9-93CB-4314-8EAD-4CE8954FC05A}" destId="{B383813D-40D9-4C0D-9905-CFCFA6D558BB}" srcOrd="0" destOrd="0" presId="urn:microsoft.com/office/officeart/2005/8/layout/radial4"/>
    <dgm:cxn modelId="{A070C807-37B8-4BDD-BA64-2BCBA5B99F44}" type="presOf" srcId="{2050C18D-8693-4832-BAFC-670AFEA3F334}" destId="{BEE081C3-FA4E-40D3-9859-E0EAE313C448}" srcOrd="0" destOrd="0" presId="urn:microsoft.com/office/officeart/2005/8/layout/radial4"/>
    <dgm:cxn modelId="{F578BD2E-6C2D-48DB-8C7F-F894793DCFDC}" type="presOf" srcId="{3F8BF463-BD16-4482-B331-B125247EA761}" destId="{1FAE2285-05D9-4F33-B090-6480DC8B4DF8}" srcOrd="0" destOrd="0" presId="urn:microsoft.com/office/officeart/2005/8/layout/radial4"/>
    <dgm:cxn modelId="{FD1AC64C-C55F-40CE-81E8-874F1DB4DB27}" type="presOf" srcId="{58618AED-6A69-4A7E-96F4-0CD9EC515CF4}" destId="{7C5222AD-B649-4945-B0EA-F213785C1185}" srcOrd="0" destOrd="0" presId="urn:microsoft.com/office/officeart/2005/8/layout/radial4"/>
    <dgm:cxn modelId="{1AAA0B6E-3B74-471D-87A9-D45EB95A0669}" type="presOf" srcId="{D8F915C5-1A50-4657-A729-E02CAB7C265E}" destId="{9B871EDF-6BF7-4F78-8B1F-5FB50435C54F}" srcOrd="0" destOrd="0" presId="urn:microsoft.com/office/officeart/2005/8/layout/radial4"/>
    <dgm:cxn modelId="{A2B30250-05F8-495B-B5E5-F69203C46531}" type="presOf" srcId="{7D770EEB-F363-4B3B-9A80-FC1D624891BF}" destId="{6B6BEB23-6BAC-4D96-BA68-E58759820FAD}" srcOrd="0" destOrd="0" presId="urn:microsoft.com/office/officeart/2005/8/layout/radial4"/>
    <dgm:cxn modelId="{BFF87A57-1C30-4672-B3CB-D4D01C301A8F}" srcId="{C34543DD-6218-4458-AB33-25BED757FCD2}" destId="{28AEB0B9-93CB-4314-8EAD-4CE8954FC05A}" srcOrd="0" destOrd="0" parTransId="{3F8BF463-BD16-4482-B331-B125247EA761}" sibTransId="{24493612-824D-42CB-A496-551946B6E644}"/>
    <dgm:cxn modelId="{E53D2B7B-54E2-4D66-864C-9E6673407113}" srcId="{C34543DD-6218-4458-AB33-25BED757FCD2}" destId="{58618AED-6A69-4A7E-96F4-0CD9EC515CF4}" srcOrd="3" destOrd="0" parTransId="{2C471B6E-DF83-4F8A-AB42-8619E7BB95C6}" sibTransId="{09E57C6E-5E53-41EC-86AE-037357238289}"/>
    <dgm:cxn modelId="{B49B677D-63EC-4D63-A815-42412FA94626}" srcId="{C34543DD-6218-4458-AB33-25BED757FCD2}" destId="{9322D283-0840-4F04-B410-0B8B6C97AC46}" srcOrd="1" destOrd="0" parTransId="{80162A5A-7E9C-4FFE-B39E-071322E33F5F}" sibTransId="{1B674455-0DA7-49DB-BFE8-2AFBE8CD68F6}"/>
    <dgm:cxn modelId="{6A942489-9929-40E7-98F3-887624BD2B1D}" type="presOf" srcId="{C34543DD-6218-4458-AB33-25BED757FCD2}" destId="{B95509B6-0CFD-4F4B-A63B-8B09CC518466}" srcOrd="0" destOrd="0" presId="urn:microsoft.com/office/officeart/2005/8/layout/radial4"/>
    <dgm:cxn modelId="{5A39E1A0-2AF7-4E5D-906A-B52C720725F6}" srcId="{F4BBECC9-DC8E-4E2F-8B1A-67ABB9A1721B}" destId="{C34543DD-6218-4458-AB33-25BED757FCD2}" srcOrd="0" destOrd="0" parTransId="{C9CE8031-25C8-4EC3-B677-51FB8C6E94F4}" sibTransId="{FC059713-9B3A-44E7-91AA-8EDDE0CA9ED8}"/>
    <dgm:cxn modelId="{A6D096A4-D1D6-4FAA-9EC1-2A171B4EA461}" type="presOf" srcId="{F4BBECC9-DC8E-4E2F-8B1A-67ABB9A1721B}" destId="{BDFC85C8-22D7-4E6C-8100-27579E57583E}" srcOrd="0" destOrd="0" presId="urn:microsoft.com/office/officeart/2005/8/layout/radial4"/>
    <dgm:cxn modelId="{112E13B3-1327-4383-9C4C-D4BBDB7C4DE4}" type="presOf" srcId="{80162A5A-7E9C-4FFE-B39E-071322E33F5F}" destId="{CEE338CA-3DF9-48F8-8B8E-30BBD1EF2CF7}" srcOrd="0" destOrd="0" presId="urn:microsoft.com/office/officeart/2005/8/layout/radial4"/>
    <dgm:cxn modelId="{66CE93B9-9A83-4573-977C-2D0034ABE4AF}" srcId="{C34543DD-6218-4458-AB33-25BED757FCD2}" destId="{81AEBED5-5F7E-4EA0-AEEA-C9EC44BA5E04}" srcOrd="2" destOrd="0" parTransId="{D8F915C5-1A50-4657-A729-E02CAB7C265E}" sibTransId="{D356ACDF-157F-4808-B9CB-33028C22578E}"/>
    <dgm:cxn modelId="{B66BF7CD-507F-4098-B0B7-A97A562E5E33}" type="presOf" srcId="{9322D283-0840-4F04-B410-0B8B6C97AC46}" destId="{04F6BC12-4364-4A54-B911-F4BA821BBE25}" srcOrd="0" destOrd="0" presId="urn:microsoft.com/office/officeart/2005/8/layout/radial4"/>
    <dgm:cxn modelId="{45C60AD3-3B99-4F2D-910A-8D356189AE40}" type="presOf" srcId="{81AEBED5-5F7E-4EA0-AEEA-C9EC44BA5E04}" destId="{53AD2CF9-18AA-4268-9424-494E86FF8FD3}" srcOrd="0" destOrd="0" presId="urn:microsoft.com/office/officeart/2005/8/layout/radial4"/>
    <dgm:cxn modelId="{E35E8DDB-4B5A-470D-A5CC-467984EEF14A}" type="presOf" srcId="{2C471B6E-DF83-4F8A-AB42-8619E7BB95C6}" destId="{5C86DCEE-8F78-44CC-9262-7B2EC43EA0A7}" srcOrd="0" destOrd="0" presId="urn:microsoft.com/office/officeart/2005/8/layout/radial4"/>
    <dgm:cxn modelId="{CF629EE2-7EBC-4AF1-A758-05C0FE1B6E99}" srcId="{C34543DD-6218-4458-AB33-25BED757FCD2}" destId="{2050C18D-8693-4832-BAFC-670AFEA3F334}" srcOrd="4" destOrd="0" parTransId="{7D770EEB-F363-4B3B-9A80-FC1D624891BF}" sibTransId="{FCE7CB3F-1EBF-41A1-9D18-298A727F2318}"/>
    <dgm:cxn modelId="{F5EE21B7-514D-46DE-A214-13669AA7BE49}" type="presParOf" srcId="{BDFC85C8-22D7-4E6C-8100-27579E57583E}" destId="{B95509B6-0CFD-4F4B-A63B-8B09CC518466}" srcOrd="0" destOrd="0" presId="urn:microsoft.com/office/officeart/2005/8/layout/radial4"/>
    <dgm:cxn modelId="{39EA5A34-FA6F-4768-A6F9-7A10F7EF6C13}" type="presParOf" srcId="{BDFC85C8-22D7-4E6C-8100-27579E57583E}" destId="{1FAE2285-05D9-4F33-B090-6480DC8B4DF8}" srcOrd="1" destOrd="0" presId="urn:microsoft.com/office/officeart/2005/8/layout/radial4"/>
    <dgm:cxn modelId="{F477BCA5-FDF3-465C-8FBD-68CA6BCE8FB1}" type="presParOf" srcId="{BDFC85C8-22D7-4E6C-8100-27579E57583E}" destId="{B383813D-40D9-4C0D-9905-CFCFA6D558BB}" srcOrd="2" destOrd="0" presId="urn:microsoft.com/office/officeart/2005/8/layout/radial4"/>
    <dgm:cxn modelId="{7DEF3AEF-47FE-4ACC-9A6A-CD231232E109}" type="presParOf" srcId="{BDFC85C8-22D7-4E6C-8100-27579E57583E}" destId="{CEE338CA-3DF9-48F8-8B8E-30BBD1EF2CF7}" srcOrd="3" destOrd="0" presId="urn:microsoft.com/office/officeart/2005/8/layout/radial4"/>
    <dgm:cxn modelId="{59B83663-CA26-4774-86A4-141F6D75D89B}" type="presParOf" srcId="{BDFC85C8-22D7-4E6C-8100-27579E57583E}" destId="{04F6BC12-4364-4A54-B911-F4BA821BBE25}" srcOrd="4" destOrd="0" presId="urn:microsoft.com/office/officeart/2005/8/layout/radial4"/>
    <dgm:cxn modelId="{F8818ADC-A4A3-4F4B-ACEE-7AEB24928F26}" type="presParOf" srcId="{BDFC85C8-22D7-4E6C-8100-27579E57583E}" destId="{9B871EDF-6BF7-4F78-8B1F-5FB50435C54F}" srcOrd="5" destOrd="0" presId="urn:microsoft.com/office/officeart/2005/8/layout/radial4"/>
    <dgm:cxn modelId="{4750932C-7246-4541-997F-D6D59ADCB0AE}" type="presParOf" srcId="{BDFC85C8-22D7-4E6C-8100-27579E57583E}" destId="{53AD2CF9-18AA-4268-9424-494E86FF8FD3}" srcOrd="6" destOrd="0" presId="urn:microsoft.com/office/officeart/2005/8/layout/radial4"/>
    <dgm:cxn modelId="{17E8F381-1868-418D-A051-ED7EB6AD01C8}" type="presParOf" srcId="{BDFC85C8-22D7-4E6C-8100-27579E57583E}" destId="{5C86DCEE-8F78-44CC-9262-7B2EC43EA0A7}" srcOrd="7" destOrd="0" presId="urn:microsoft.com/office/officeart/2005/8/layout/radial4"/>
    <dgm:cxn modelId="{7A7A8754-507E-4360-9E0D-684899FED428}" type="presParOf" srcId="{BDFC85C8-22D7-4E6C-8100-27579E57583E}" destId="{7C5222AD-B649-4945-B0EA-F213785C1185}" srcOrd="8" destOrd="0" presId="urn:microsoft.com/office/officeart/2005/8/layout/radial4"/>
    <dgm:cxn modelId="{ADB76AE1-5E5E-4834-AD71-A2B3A9E6A6E6}" type="presParOf" srcId="{BDFC85C8-22D7-4E6C-8100-27579E57583E}" destId="{6B6BEB23-6BAC-4D96-BA68-E58759820FAD}" srcOrd="9" destOrd="0" presId="urn:microsoft.com/office/officeart/2005/8/layout/radial4"/>
    <dgm:cxn modelId="{5D0B7F0E-91F7-43EC-9C62-E1FA82A2BFCA}" type="presParOf" srcId="{BDFC85C8-22D7-4E6C-8100-27579E57583E}" destId="{BEE081C3-FA4E-40D3-9859-E0EAE313C448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99BF80-E3CA-41B5-8612-1F94D1B6DBE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40E680-FE50-4049-807A-535300F4A42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Learning Target</a:t>
          </a:r>
        </a:p>
      </dgm:t>
    </dgm:pt>
    <dgm:pt modelId="{A0CBC6C6-5C4F-4AEA-96A6-3C195962FDB4}" type="parTrans" cxnId="{DEE74B8A-7644-4E61-8629-6FAD76776CC9}">
      <dgm:prSet/>
      <dgm:spPr/>
      <dgm:t>
        <a:bodyPr/>
        <a:lstStyle/>
        <a:p>
          <a:endParaRPr lang="en-US"/>
        </a:p>
      </dgm:t>
    </dgm:pt>
    <dgm:pt modelId="{6321E5F7-FF8A-45ED-97A7-C0EA5CB8CC83}" type="sibTrans" cxnId="{DEE74B8A-7644-4E61-8629-6FAD76776CC9}">
      <dgm:prSet/>
      <dgm:spPr/>
      <dgm:t>
        <a:bodyPr/>
        <a:lstStyle/>
        <a:p>
          <a:endParaRPr lang="en-US"/>
        </a:p>
      </dgm:t>
    </dgm:pt>
    <dgm:pt modelId="{C674CAC7-CD06-40BE-9E71-B3C3CF78D871}">
      <dgm:prSet phldrT="[Text]"/>
      <dgm:spPr/>
      <dgm:t>
        <a:bodyPr/>
        <a:lstStyle/>
        <a:p>
          <a:r>
            <a:rPr lang="en-US" dirty="0"/>
            <a:t>I can explain how Brighten earns its funding, is governed by the board, and is held accountable to the Douglas County School System and Department of </a:t>
          </a:r>
          <a:r>
            <a:rPr lang="en-US" dirty="0" err="1"/>
            <a:t>Educaiton</a:t>
          </a:r>
          <a:endParaRPr lang="en-US" dirty="0"/>
        </a:p>
      </dgm:t>
    </dgm:pt>
    <dgm:pt modelId="{43340D7D-88EE-4F16-A115-2B53F2DE5AD6}" type="parTrans" cxnId="{FC967357-1E38-4EE5-9E6B-6C4771AA5D39}">
      <dgm:prSet/>
      <dgm:spPr/>
      <dgm:t>
        <a:bodyPr/>
        <a:lstStyle/>
        <a:p>
          <a:endParaRPr lang="en-US"/>
        </a:p>
      </dgm:t>
    </dgm:pt>
    <dgm:pt modelId="{6EBA685A-D3EB-4A7F-883E-87B8DA72DD21}" type="sibTrans" cxnId="{FC967357-1E38-4EE5-9E6B-6C4771AA5D39}">
      <dgm:prSet/>
      <dgm:spPr/>
      <dgm:t>
        <a:bodyPr/>
        <a:lstStyle/>
        <a:p>
          <a:endParaRPr lang="en-US"/>
        </a:p>
      </dgm:t>
    </dgm:pt>
    <dgm:pt modelId="{F2FAE6E6-271A-4592-A045-D924F66A21D8}" type="pres">
      <dgm:prSet presAssocID="{3C99BF80-E3CA-41B5-8612-1F94D1B6DBEE}" presName="Name0" presStyleCnt="0">
        <dgm:presLayoutVars>
          <dgm:dir/>
          <dgm:animLvl val="lvl"/>
          <dgm:resizeHandles/>
        </dgm:presLayoutVars>
      </dgm:prSet>
      <dgm:spPr/>
    </dgm:pt>
    <dgm:pt modelId="{8FF68C81-5737-4CC0-9765-B802ADBBA75D}" type="pres">
      <dgm:prSet presAssocID="{F740E680-FE50-4049-807A-535300F4A42E}" presName="linNode" presStyleCnt="0"/>
      <dgm:spPr/>
    </dgm:pt>
    <dgm:pt modelId="{FFFD2A34-F4DB-433A-A673-6ABEACAA4875}" type="pres">
      <dgm:prSet presAssocID="{F740E680-FE50-4049-807A-535300F4A42E}" presName="parentShp" presStyleLbl="node1" presStyleIdx="0" presStyleCnt="1">
        <dgm:presLayoutVars>
          <dgm:bulletEnabled val="1"/>
        </dgm:presLayoutVars>
      </dgm:prSet>
      <dgm:spPr/>
    </dgm:pt>
    <dgm:pt modelId="{58373D1B-C312-43BE-894D-2BC4F1AA1C6C}" type="pres">
      <dgm:prSet presAssocID="{F740E680-FE50-4049-807A-535300F4A42E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FC967357-1E38-4EE5-9E6B-6C4771AA5D39}" srcId="{F740E680-FE50-4049-807A-535300F4A42E}" destId="{C674CAC7-CD06-40BE-9E71-B3C3CF78D871}" srcOrd="0" destOrd="0" parTransId="{43340D7D-88EE-4F16-A115-2B53F2DE5AD6}" sibTransId="{6EBA685A-D3EB-4A7F-883E-87B8DA72DD21}"/>
    <dgm:cxn modelId="{715DCC7D-13D8-4408-B8A7-53AB4F349324}" type="presOf" srcId="{C674CAC7-CD06-40BE-9E71-B3C3CF78D871}" destId="{58373D1B-C312-43BE-894D-2BC4F1AA1C6C}" srcOrd="0" destOrd="0" presId="urn:microsoft.com/office/officeart/2005/8/layout/vList6"/>
    <dgm:cxn modelId="{DEE74B8A-7644-4E61-8629-6FAD76776CC9}" srcId="{3C99BF80-E3CA-41B5-8612-1F94D1B6DBEE}" destId="{F740E680-FE50-4049-807A-535300F4A42E}" srcOrd="0" destOrd="0" parTransId="{A0CBC6C6-5C4F-4AEA-96A6-3C195962FDB4}" sibTransId="{6321E5F7-FF8A-45ED-97A7-C0EA5CB8CC83}"/>
    <dgm:cxn modelId="{1C7C76DF-425F-314D-9A13-C1A3781BEA0A}" type="presOf" srcId="{3C99BF80-E3CA-41B5-8612-1F94D1B6DBEE}" destId="{F2FAE6E6-271A-4592-A045-D924F66A21D8}" srcOrd="0" destOrd="0" presId="urn:microsoft.com/office/officeart/2005/8/layout/vList6"/>
    <dgm:cxn modelId="{C3190EF9-0895-6942-A8BD-CF3BFC7AD35B}" type="presOf" srcId="{F740E680-FE50-4049-807A-535300F4A42E}" destId="{FFFD2A34-F4DB-433A-A673-6ABEACAA4875}" srcOrd="0" destOrd="0" presId="urn:microsoft.com/office/officeart/2005/8/layout/vList6"/>
    <dgm:cxn modelId="{2C50AB99-DCC3-EE4B-8681-7E825548DF18}" type="presParOf" srcId="{F2FAE6E6-271A-4592-A045-D924F66A21D8}" destId="{8FF68C81-5737-4CC0-9765-B802ADBBA75D}" srcOrd="0" destOrd="0" presId="urn:microsoft.com/office/officeart/2005/8/layout/vList6"/>
    <dgm:cxn modelId="{8ED3ED5E-3B80-944B-ADFF-D3D73733ACDD}" type="presParOf" srcId="{8FF68C81-5737-4CC0-9765-B802ADBBA75D}" destId="{FFFD2A34-F4DB-433A-A673-6ABEACAA4875}" srcOrd="0" destOrd="0" presId="urn:microsoft.com/office/officeart/2005/8/layout/vList6"/>
    <dgm:cxn modelId="{CDE4D6B9-5309-D34F-914B-C6BC890F105C}" type="presParOf" srcId="{8FF68C81-5737-4CC0-9765-B802ADBBA75D}" destId="{58373D1B-C312-43BE-894D-2BC4F1AA1C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80E8CC-D81F-4323-81F2-8E12AB1CDDE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10D403-572A-4A00-9C52-763B69196F8F}">
      <dgm:prSet phldrT="[Text]"/>
      <dgm:spPr/>
      <dgm:t>
        <a:bodyPr/>
        <a:lstStyle/>
        <a:p>
          <a:r>
            <a:rPr lang="en-US" dirty="0"/>
            <a:t>Governing Board</a:t>
          </a:r>
        </a:p>
      </dgm:t>
    </dgm:pt>
    <dgm:pt modelId="{0FC14BB1-FE88-48C2-A7D1-00D86F53E816}" type="parTrans" cxnId="{44526AAD-7F2B-484A-B7B2-2E97B623B99D}">
      <dgm:prSet/>
      <dgm:spPr/>
      <dgm:t>
        <a:bodyPr/>
        <a:lstStyle/>
        <a:p>
          <a:endParaRPr lang="en-US"/>
        </a:p>
      </dgm:t>
    </dgm:pt>
    <dgm:pt modelId="{6331CE9B-8645-4413-B484-4A94B5B35349}" type="sibTrans" cxnId="{44526AAD-7F2B-484A-B7B2-2E97B623B99D}">
      <dgm:prSet/>
      <dgm:spPr/>
      <dgm:t>
        <a:bodyPr/>
        <a:lstStyle/>
        <a:p>
          <a:endParaRPr lang="en-US"/>
        </a:p>
      </dgm:t>
    </dgm:pt>
    <dgm:pt modelId="{DB76D44A-D47E-4BF3-85F8-C2A4ACD6DAC8}" type="asst">
      <dgm:prSet phldrT="[Text]"/>
      <dgm:spPr/>
      <dgm:t>
        <a:bodyPr/>
        <a:lstStyle/>
        <a:p>
          <a:r>
            <a:rPr lang="en-US" dirty="0"/>
            <a:t>Executive Director</a:t>
          </a:r>
        </a:p>
      </dgm:t>
    </dgm:pt>
    <dgm:pt modelId="{25E419FF-E5D0-4663-99C0-8F47F75D8082}" type="parTrans" cxnId="{FC1ACB45-CAA5-4C89-95AE-139E82ED66EF}">
      <dgm:prSet/>
      <dgm:spPr/>
      <dgm:t>
        <a:bodyPr/>
        <a:lstStyle/>
        <a:p>
          <a:endParaRPr lang="en-US"/>
        </a:p>
      </dgm:t>
    </dgm:pt>
    <dgm:pt modelId="{9B9D01F2-8AC2-4564-9555-A395D6FF2503}" type="sibTrans" cxnId="{FC1ACB45-CAA5-4C89-95AE-139E82ED66EF}">
      <dgm:prSet/>
      <dgm:spPr/>
      <dgm:t>
        <a:bodyPr/>
        <a:lstStyle/>
        <a:p>
          <a:endParaRPr lang="en-US"/>
        </a:p>
      </dgm:t>
    </dgm:pt>
    <dgm:pt modelId="{B64A463D-0DB3-44E6-9349-EE98D45A8FD7}">
      <dgm:prSet phldrT="[Text]"/>
      <dgm:spPr/>
      <dgm:t>
        <a:bodyPr/>
        <a:lstStyle/>
        <a:p>
          <a:r>
            <a:rPr lang="en-US" dirty="0"/>
            <a:t>Administration</a:t>
          </a:r>
        </a:p>
      </dgm:t>
    </dgm:pt>
    <dgm:pt modelId="{9774B1ED-B9BA-407E-B6B8-5926CC272C85}" type="parTrans" cxnId="{06DDA094-1A02-4622-BA0E-30AC7569A275}">
      <dgm:prSet/>
      <dgm:spPr/>
      <dgm:t>
        <a:bodyPr/>
        <a:lstStyle/>
        <a:p>
          <a:endParaRPr lang="en-US"/>
        </a:p>
      </dgm:t>
    </dgm:pt>
    <dgm:pt modelId="{37C04853-4857-4112-8430-60123CBFF6CC}" type="sibTrans" cxnId="{06DDA094-1A02-4622-BA0E-30AC7569A275}">
      <dgm:prSet/>
      <dgm:spPr/>
      <dgm:t>
        <a:bodyPr/>
        <a:lstStyle/>
        <a:p>
          <a:endParaRPr lang="en-US"/>
        </a:p>
      </dgm:t>
    </dgm:pt>
    <dgm:pt modelId="{F0F7D99E-C4FE-4D60-A400-C7735DDEFE88}">
      <dgm:prSet phldrT="[Text]"/>
      <dgm:spPr/>
      <dgm:t>
        <a:bodyPr/>
        <a:lstStyle/>
        <a:p>
          <a:r>
            <a:rPr lang="en-US" dirty="0"/>
            <a:t>Certified Staff</a:t>
          </a:r>
        </a:p>
      </dgm:t>
    </dgm:pt>
    <dgm:pt modelId="{66222618-A879-4D9D-B285-D24FCC1E9BAB}" type="parTrans" cxnId="{49FFECE5-5C09-4902-85C5-87AC43B2EBFE}">
      <dgm:prSet/>
      <dgm:spPr/>
      <dgm:t>
        <a:bodyPr/>
        <a:lstStyle/>
        <a:p>
          <a:endParaRPr lang="en-US"/>
        </a:p>
      </dgm:t>
    </dgm:pt>
    <dgm:pt modelId="{5DBE6B76-AA2B-4497-95DE-F879A6515D4A}" type="sibTrans" cxnId="{49FFECE5-5C09-4902-85C5-87AC43B2EBFE}">
      <dgm:prSet/>
      <dgm:spPr/>
      <dgm:t>
        <a:bodyPr/>
        <a:lstStyle/>
        <a:p>
          <a:endParaRPr lang="en-US"/>
        </a:p>
      </dgm:t>
    </dgm:pt>
    <dgm:pt modelId="{434CD53E-8C48-4C7B-BD27-2523B64B8094}">
      <dgm:prSet phldrT="[Text]"/>
      <dgm:spPr/>
      <dgm:t>
        <a:bodyPr/>
        <a:lstStyle/>
        <a:p>
          <a:r>
            <a:rPr lang="en-US" dirty="0"/>
            <a:t>Non-certified Staff</a:t>
          </a:r>
        </a:p>
      </dgm:t>
    </dgm:pt>
    <dgm:pt modelId="{896B9E26-DB61-4B59-B85D-7C62128D5D4C}" type="parTrans" cxnId="{F1BB5DFB-DC78-4716-9E11-B19E38F239CF}">
      <dgm:prSet/>
      <dgm:spPr/>
      <dgm:t>
        <a:bodyPr/>
        <a:lstStyle/>
        <a:p>
          <a:endParaRPr lang="en-US"/>
        </a:p>
      </dgm:t>
    </dgm:pt>
    <dgm:pt modelId="{5AA3E3DA-6041-46F2-AAF4-F2C9857B69CE}" type="sibTrans" cxnId="{F1BB5DFB-DC78-4716-9E11-B19E38F239CF}">
      <dgm:prSet/>
      <dgm:spPr/>
      <dgm:t>
        <a:bodyPr/>
        <a:lstStyle/>
        <a:p>
          <a:endParaRPr lang="en-US"/>
        </a:p>
      </dgm:t>
    </dgm:pt>
    <dgm:pt modelId="{21ED8278-FFB4-4A0B-81C5-3453DCCBC7FB}" type="pres">
      <dgm:prSet presAssocID="{2C80E8CC-D81F-4323-81F2-8E12AB1CDD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AC0468C-0EE2-4B3E-9956-EDD24C298FDA}" type="pres">
      <dgm:prSet presAssocID="{DE10D403-572A-4A00-9C52-763B69196F8F}" presName="hierRoot1" presStyleCnt="0">
        <dgm:presLayoutVars>
          <dgm:hierBranch val="init"/>
        </dgm:presLayoutVars>
      </dgm:prSet>
      <dgm:spPr/>
    </dgm:pt>
    <dgm:pt modelId="{1AE34638-4534-4C4F-8789-551755981FF8}" type="pres">
      <dgm:prSet presAssocID="{DE10D403-572A-4A00-9C52-763B69196F8F}" presName="rootComposite1" presStyleCnt="0"/>
      <dgm:spPr/>
    </dgm:pt>
    <dgm:pt modelId="{F893EC80-0988-4097-983C-20DB2515B007}" type="pres">
      <dgm:prSet presAssocID="{DE10D403-572A-4A00-9C52-763B69196F8F}" presName="rootText1" presStyleLbl="node0" presStyleIdx="0" presStyleCnt="1">
        <dgm:presLayoutVars>
          <dgm:chPref val="3"/>
        </dgm:presLayoutVars>
      </dgm:prSet>
      <dgm:spPr/>
    </dgm:pt>
    <dgm:pt modelId="{CCF0EB9D-BF90-4763-BCD4-61D103F10C52}" type="pres">
      <dgm:prSet presAssocID="{DE10D403-572A-4A00-9C52-763B69196F8F}" presName="rootConnector1" presStyleLbl="node1" presStyleIdx="0" presStyleCnt="0"/>
      <dgm:spPr/>
    </dgm:pt>
    <dgm:pt modelId="{59861AA5-B30C-47EB-85E3-0FCC1DDF6222}" type="pres">
      <dgm:prSet presAssocID="{DE10D403-572A-4A00-9C52-763B69196F8F}" presName="hierChild2" presStyleCnt="0"/>
      <dgm:spPr/>
    </dgm:pt>
    <dgm:pt modelId="{49889A2E-31BA-4905-8418-26EBF6B7554D}" type="pres">
      <dgm:prSet presAssocID="{9774B1ED-B9BA-407E-B6B8-5926CC272C85}" presName="Name37" presStyleLbl="parChTrans1D2" presStyleIdx="0" presStyleCnt="4"/>
      <dgm:spPr/>
    </dgm:pt>
    <dgm:pt modelId="{EB231496-7D53-40E4-ABFC-7A3B37A3B406}" type="pres">
      <dgm:prSet presAssocID="{B64A463D-0DB3-44E6-9349-EE98D45A8FD7}" presName="hierRoot2" presStyleCnt="0">
        <dgm:presLayoutVars>
          <dgm:hierBranch val="init"/>
        </dgm:presLayoutVars>
      </dgm:prSet>
      <dgm:spPr/>
    </dgm:pt>
    <dgm:pt modelId="{47F5F3F0-571E-45D2-B1C5-6CCD8BC5BFC2}" type="pres">
      <dgm:prSet presAssocID="{B64A463D-0DB3-44E6-9349-EE98D45A8FD7}" presName="rootComposite" presStyleCnt="0"/>
      <dgm:spPr/>
    </dgm:pt>
    <dgm:pt modelId="{52E1746F-1BF0-4C8B-8814-D802B5567DC4}" type="pres">
      <dgm:prSet presAssocID="{B64A463D-0DB3-44E6-9349-EE98D45A8FD7}" presName="rootText" presStyleLbl="node2" presStyleIdx="0" presStyleCnt="3">
        <dgm:presLayoutVars>
          <dgm:chPref val="3"/>
        </dgm:presLayoutVars>
      </dgm:prSet>
      <dgm:spPr/>
    </dgm:pt>
    <dgm:pt modelId="{A663B7FE-328C-4537-BE8D-8FF07E713CBC}" type="pres">
      <dgm:prSet presAssocID="{B64A463D-0DB3-44E6-9349-EE98D45A8FD7}" presName="rootConnector" presStyleLbl="node2" presStyleIdx="0" presStyleCnt="3"/>
      <dgm:spPr/>
    </dgm:pt>
    <dgm:pt modelId="{795D3A6B-7214-403F-80D1-2C7FFBB857EC}" type="pres">
      <dgm:prSet presAssocID="{B64A463D-0DB3-44E6-9349-EE98D45A8FD7}" presName="hierChild4" presStyleCnt="0"/>
      <dgm:spPr/>
    </dgm:pt>
    <dgm:pt modelId="{E382DF7A-C0C5-4C10-BF88-36B8B77AA63D}" type="pres">
      <dgm:prSet presAssocID="{B64A463D-0DB3-44E6-9349-EE98D45A8FD7}" presName="hierChild5" presStyleCnt="0"/>
      <dgm:spPr/>
    </dgm:pt>
    <dgm:pt modelId="{E8036160-E5F2-4390-8FEC-9B0F9CBE5436}" type="pres">
      <dgm:prSet presAssocID="{66222618-A879-4D9D-B285-D24FCC1E9BAB}" presName="Name37" presStyleLbl="parChTrans1D2" presStyleIdx="1" presStyleCnt="4"/>
      <dgm:spPr/>
    </dgm:pt>
    <dgm:pt modelId="{4ECDB209-6235-4530-B07D-07FFBCE9B107}" type="pres">
      <dgm:prSet presAssocID="{F0F7D99E-C4FE-4D60-A400-C7735DDEFE88}" presName="hierRoot2" presStyleCnt="0">
        <dgm:presLayoutVars>
          <dgm:hierBranch val="init"/>
        </dgm:presLayoutVars>
      </dgm:prSet>
      <dgm:spPr/>
    </dgm:pt>
    <dgm:pt modelId="{C4C8B76A-1754-4FFB-9551-4272ADFBF20D}" type="pres">
      <dgm:prSet presAssocID="{F0F7D99E-C4FE-4D60-A400-C7735DDEFE88}" presName="rootComposite" presStyleCnt="0"/>
      <dgm:spPr/>
    </dgm:pt>
    <dgm:pt modelId="{950F2E28-2FBB-4793-8D34-B3D91CD8F839}" type="pres">
      <dgm:prSet presAssocID="{F0F7D99E-C4FE-4D60-A400-C7735DDEFE88}" presName="rootText" presStyleLbl="node2" presStyleIdx="1" presStyleCnt="3">
        <dgm:presLayoutVars>
          <dgm:chPref val="3"/>
        </dgm:presLayoutVars>
      </dgm:prSet>
      <dgm:spPr/>
    </dgm:pt>
    <dgm:pt modelId="{361E03D7-989F-4F76-9A28-7431E887CC4E}" type="pres">
      <dgm:prSet presAssocID="{F0F7D99E-C4FE-4D60-A400-C7735DDEFE88}" presName="rootConnector" presStyleLbl="node2" presStyleIdx="1" presStyleCnt="3"/>
      <dgm:spPr/>
    </dgm:pt>
    <dgm:pt modelId="{84099756-9EC2-4D9F-8AFD-F77A067B20B3}" type="pres">
      <dgm:prSet presAssocID="{F0F7D99E-C4FE-4D60-A400-C7735DDEFE88}" presName="hierChild4" presStyleCnt="0"/>
      <dgm:spPr/>
    </dgm:pt>
    <dgm:pt modelId="{8B5F98CE-CDCF-4E78-A56C-3B4BA76C0E1C}" type="pres">
      <dgm:prSet presAssocID="{F0F7D99E-C4FE-4D60-A400-C7735DDEFE88}" presName="hierChild5" presStyleCnt="0"/>
      <dgm:spPr/>
    </dgm:pt>
    <dgm:pt modelId="{BCF7BB91-F773-40A0-A8F5-88A22C0A5E75}" type="pres">
      <dgm:prSet presAssocID="{896B9E26-DB61-4B59-B85D-7C62128D5D4C}" presName="Name37" presStyleLbl="parChTrans1D2" presStyleIdx="2" presStyleCnt="4"/>
      <dgm:spPr/>
    </dgm:pt>
    <dgm:pt modelId="{021083CF-346A-4E61-99D1-E7E1CB3006D0}" type="pres">
      <dgm:prSet presAssocID="{434CD53E-8C48-4C7B-BD27-2523B64B8094}" presName="hierRoot2" presStyleCnt="0">
        <dgm:presLayoutVars>
          <dgm:hierBranch val="init"/>
        </dgm:presLayoutVars>
      </dgm:prSet>
      <dgm:spPr/>
    </dgm:pt>
    <dgm:pt modelId="{16D95864-DC2B-4600-AA53-1DD4D9259C8F}" type="pres">
      <dgm:prSet presAssocID="{434CD53E-8C48-4C7B-BD27-2523B64B8094}" presName="rootComposite" presStyleCnt="0"/>
      <dgm:spPr/>
    </dgm:pt>
    <dgm:pt modelId="{61762769-87E3-4DBB-89B3-E12F883CC632}" type="pres">
      <dgm:prSet presAssocID="{434CD53E-8C48-4C7B-BD27-2523B64B8094}" presName="rootText" presStyleLbl="node2" presStyleIdx="2" presStyleCnt="3">
        <dgm:presLayoutVars>
          <dgm:chPref val="3"/>
        </dgm:presLayoutVars>
      </dgm:prSet>
      <dgm:spPr/>
    </dgm:pt>
    <dgm:pt modelId="{4AB27766-2CE9-4EC6-9AC4-D8492E990FDE}" type="pres">
      <dgm:prSet presAssocID="{434CD53E-8C48-4C7B-BD27-2523B64B8094}" presName="rootConnector" presStyleLbl="node2" presStyleIdx="2" presStyleCnt="3"/>
      <dgm:spPr/>
    </dgm:pt>
    <dgm:pt modelId="{4573B676-414C-4310-861C-D947CFCFEA87}" type="pres">
      <dgm:prSet presAssocID="{434CD53E-8C48-4C7B-BD27-2523B64B8094}" presName="hierChild4" presStyleCnt="0"/>
      <dgm:spPr/>
    </dgm:pt>
    <dgm:pt modelId="{7FCD5B42-D58F-425E-9B94-EC38A55360E2}" type="pres">
      <dgm:prSet presAssocID="{434CD53E-8C48-4C7B-BD27-2523B64B8094}" presName="hierChild5" presStyleCnt="0"/>
      <dgm:spPr/>
    </dgm:pt>
    <dgm:pt modelId="{40ADEB07-029C-4904-B8B3-5034D28A0307}" type="pres">
      <dgm:prSet presAssocID="{DE10D403-572A-4A00-9C52-763B69196F8F}" presName="hierChild3" presStyleCnt="0"/>
      <dgm:spPr/>
    </dgm:pt>
    <dgm:pt modelId="{76B0A574-11BD-4910-B92D-E637E5104AC9}" type="pres">
      <dgm:prSet presAssocID="{25E419FF-E5D0-4663-99C0-8F47F75D8082}" presName="Name111" presStyleLbl="parChTrans1D2" presStyleIdx="3" presStyleCnt="4"/>
      <dgm:spPr/>
    </dgm:pt>
    <dgm:pt modelId="{AFA135C5-4F16-4F41-8C37-85565C0E924D}" type="pres">
      <dgm:prSet presAssocID="{DB76D44A-D47E-4BF3-85F8-C2A4ACD6DAC8}" presName="hierRoot3" presStyleCnt="0">
        <dgm:presLayoutVars>
          <dgm:hierBranch val="init"/>
        </dgm:presLayoutVars>
      </dgm:prSet>
      <dgm:spPr/>
    </dgm:pt>
    <dgm:pt modelId="{1B998C5A-291B-4B8F-BB22-0F96157AFC28}" type="pres">
      <dgm:prSet presAssocID="{DB76D44A-D47E-4BF3-85F8-C2A4ACD6DAC8}" presName="rootComposite3" presStyleCnt="0"/>
      <dgm:spPr/>
    </dgm:pt>
    <dgm:pt modelId="{235BCA0F-9704-4026-AFC7-EBF48B94A6BB}" type="pres">
      <dgm:prSet presAssocID="{DB76D44A-D47E-4BF3-85F8-C2A4ACD6DAC8}" presName="rootText3" presStyleLbl="asst1" presStyleIdx="0" presStyleCnt="1">
        <dgm:presLayoutVars>
          <dgm:chPref val="3"/>
        </dgm:presLayoutVars>
      </dgm:prSet>
      <dgm:spPr/>
    </dgm:pt>
    <dgm:pt modelId="{B560897D-3087-452E-BA88-DAD32F4E95F7}" type="pres">
      <dgm:prSet presAssocID="{DB76D44A-D47E-4BF3-85F8-C2A4ACD6DAC8}" presName="rootConnector3" presStyleLbl="asst1" presStyleIdx="0" presStyleCnt="1"/>
      <dgm:spPr/>
    </dgm:pt>
    <dgm:pt modelId="{9E863BC2-2FE8-42EE-803F-85B8172BD7B7}" type="pres">
      <dgm:prSet presAssocID="{DB76D44A-D47E-4BF3-85F8-C2A4ACD6DAC8}" presName="hierChild6" presStyleCnt="0"/>
      <dgm:spPr/>
    </dgm:pt>
    <dgm:pt modelId="{A30FFF78-8550-408D-8D1C-C9BABEFD3C16}" type="pres">
      <dgm:prSet presAssocID="{DB76D44A-D47E-4BF3-85F8-C2A4ACD6DAC8}" presName="hierChild7" presStyleCnt="0"/>
      <dgm:spPr/>
    </dgm:pt>
  </dgm:ptLst>
  <dgm:cxnLst>
    <dgm:cxn modelId="{9203610C-10AC-460C-842A-3711BD743BB9}" type="presOf" srcId="{DE10D403-572A-4A00-9C52-763B69196F8F}" destId="{CCF0EB9D-BF90-4763-BCD4-61D103F10C52}" srcOrd="1" destOrd="0" presId="urn:microsoft.com/office/officeart/2005/8/layout/orgChart1"/>
    <dgm:cxn modelId="{32B1BC3B-83F1-49C6-8438-BA4CEC2110A7}" type="presOf" srcId="{F0F7D99E-C4FE-4D60-A400-C7735DDEFE88}" destId="{950F2E28-2FBB-4793-8D34-B3D91CD8F839}" srcOrd="0" destOrd="0" presId="urn:microsoft.com/office/officeart/2005/8/layout/orgChart1"/>
    <dgm:cxn modelId="{2D9B3C60-AF8D-4360-88E3-F4CABF37AA1B}" type="presOf" srcId="{66222618-A879-4D9D-B285-D24FCC1E9BAB}" destId="{E8036160-E5F2-4390-8FEC-9B0F9CBE5436}" srcOrd="0" destOrd="0" presId="urn:microsoft.com/office/officeart/2005/8/layout/orgChart1"/>
    <dgm:cxn modelId="{24624743-8344-4966-B661-AEC83AAA4313}" type="presOf" srcId="{B64A463D-0DB3-44E6-9349-EE98D45A8FD7}" destId="{52E1746F-1BF0-4C8B-8814-D802B5567DC4}" srcOrd="0" destOrd="0" presId="urn:microsoft.com/office/officeart/2005/8/layout/orgChart1"/>
    <dgm:cxn modelId="{FC1ACB45-CAA5-4C89-95AE-139E82ED66EF}" srcId="{DE10D403-572A-4A00-9C52-763B69196F8F}" destId="{DB76D44A-D47E-4BF3-85F8-C2A4ACD6DAC8}" srcOrd="0" destOrd="0" parTransId="{25E419FF-E5D0-4663-99C0-8F47F75D8082}" sibTransId="{9B9D01F2-8AC2-4564-9555-A395D6FF2503}"/>
    <dgm:cxn modelId="{010E9756-28AC-4A64-98F3-C4B4D42C93CB}" type="presOf" srcId="{DE10D403-572A-4A00-9C52-763B69196F8F}" destId="{F893EC80-0988-4097-983C-20DB2515B007}" srcOrd="0" destOrd="0" presId="urn:microsoft.com/office/officeart/2005/8/layout/orgChart1"/>
    <dgm:cxn modelId="{FDC43958-D9A3-446E-9E16-A97B212452BE}" type="presOf" srcId="{DB76D44A-D47E-4BF3-85F8-C2A4ACD6DAC8}" destId="{B560897D-3087-452E-BA88-DAD32F4E95F7}" srcOrd="1" destOrd="0" presId="urn:microsoft.com/office/officeart/2005/8/layout/orgChart1"/>
    <dgm:cxn modelId="{0BD0E082-C78B-44F4-B72A-4E825807A203}" type="presOf" srcId="{F0F7D99E-C4FE-4D60-A400-C7735DDEFE88}" destId="{361E03D7-989F-4F76-9A28-7431E887CC4E}" srcOrd="1" destOrd="0" presId="urn:microsoft.com/office/officeart/2005/8/layout/orgChart1"/>
    <dgm:cxn modelId="{06DDA094-1A02-4622-BA0E-30AC7569A275}" srcId="{DE10D403-572A-4A00-9C52-763B69196F8F}" destId="{B64A463D-0DB3-44E6-9349-EE98D45A8FD7}" srcOrd="1" destOrd="0" parTransId="{9774B1ED-B9BA-407E-B6B8-5926CC272C85}" sibTransId="{37C04853-4857-4112-8430-60123CBFF6CC}"/>
    <dgm:cxn modelId="{9ADDE397-0EF1-44A2-9422-5DB67DB06BD1}" type="presOf" srcId="{DB76D44A-D47E-4BF3-85F8-C2A4ACD6DAC8}" destId="{235BCA0F-9704-4026-AFC7-EBF48B94A6BB}" srcOrd="0" destOrd="0" presId="urn:microsoft.com/office/officeart/2005/8/layout/orgChart1"/>
    <dgm:cxn modelId="{A3EB289E-286C-457F-8953-4A9BCB16E3E2}" type="presOf" srcId="{25E419FF-E5D0-4663-99C0-8F47F75D8082}" destId="{76B0A574-11BD-4910-B92D-E637E5104AC9}" srcOrd="0" destOrd="0" presId="urn:microsoft.com/office/officeart/2005/8/layout/orgChart1"/>
    <dgm:cxn modelId="{997396AA-BBB4-44E4-A355-C84AC1180E2A}" type="presOf" srcId="{896B9E26-DB61-4B59-B85D-7C62128D5D4C}" destId="{BCF7BB91-F773-40A0-A8F5-88A22C0A5E75}" srcOrd="0" destOrd="0" presId="urn:microsoft.com/office/officeart/2005/8/layout/orgChart1"/>
    <dgm:cxn modelId="{44526AAD-7F2B-484A-B7B2-2E97B623B99D}" srcId="{2C80E8CC-D81F-4323-81F2-8E12AB1CDDE5}" destId="{DE10D403-572A-4A00-9C52-763B69196F8F}" srcOrd="0" destOrd="0" parTransId="{0FC14BB1-FE88-48C2-A7D1-00D86F53E816}" sibTransId="{6331CE9B-8645-4413-B484-4A94B5B35349}"/>
    <dgm:cxn modelId="{9AD652AE-CFEC-4456-B73A-68277E5B9351}" type="presOf" srcId="{B64A463D-0DB3-44E6-9349-EE98D45A8FD7}" destId="{A663B7FE-328C-4537-BE8D-8FF07E713CBC}" srcOrd="1" destOrd="0" presId="urn:microsoft.com/office/officeart/2005/8/layout/orgChart1"/>
    <dgm:cxn modelId="{635233BC-D3A8-44A1-8EA5-130F720826DC}" type="presOf" srcId="{9774B1ED-B9BA-407E-B6B8-5926CC272C85}" destId="{49889A2E-31BA-4905-8418-26EBF6B7554D}" srcOrd="0" destOrd="0" presId="urn:microsoft.com/office/officeart/2005/8/layout/orgChart1"/>
    <dgm:cxn modelId="{49FFECE5-5C09-4902-85C5-87AC43B2EBFE}" srcId="{DE10D403-572A-4A00-9C52-763B69196F8F}" destId="{F0F7D99E-C4FE-4D60-A400-C7735DDEFE88}" srcOrd="2" destOrd="0" parTransId="{66222618-A879-4D9D-B285-D24FCC1E9BAB}" sibTransId="{5DBE6B76-AA2B-4497-95DE-F879A6515D4A}"/>
    <dgm:cxn modelId="{CF2CFCE7-E997-4F99-8B9B-6801051C0C59}" type="presOf" srcId="{434CD53E-8C48-4C7B-BD27-2523B64B8094}" destId="{61762769-87E3-4DBB-89B3-E12F883CC632}" srcOrd="0" destOrd="0" presId="urn:microsoft.com/office/officeart/2005/8/layout/orgChart1"/>
    <dgm:cxn modelId="{6E6E9AF3-C91B-4026-85E3-E7212D601763}" type="presOf" srcId="{2C80E8CC-D81F-4323-81F2-8E12AB1CDDE5}" destId="{21ED8278-FFB4-4A0B-81C5-3453DCCBC7FB}" srcOrd="0" destOrd="0" presId="urn:microsoft.com/office/officeart/2005/8/layout/orgChart1"/>
    <dgm:cxn modelId="{C6B60BF8-8657-43B5-BD26-84C1A5934B2F}" type="presOf" srcId="{434CD53E-8C48-4C7B-BD27-2523B64B8094}" destId="{4AB27766-2CE9-4EC6-9AC4-D8492E990FDE}" srcOrd="1" destOrd="0" presId="urn:microsoft.com/office/officeart/2005/8/layout/orgChart1"/>
    <dgm:cxn modelId="{F1BB5DFB-DC78-4716-9E11-B19E38F239CF}" srcId="{DE10D403-572A-4A00-9C52-763B69196F8F}" destId="{434CD53E-8C48-4C7B-BD27-2523B64B8094}" srcOrd="3" destOrd="0" parTransId="{896B9E26-DB61-4B59-B85D-7C62128D5D4C}" sibTransId="{5AA3E3DA-6041-46F2-AAF4-F2C9857B69CE}"/>
    <dgm:cxn modelId="{65315DD4-395C-40C5-A8E1-5D254957EF30}" type="presParOf" srcId="{21ED8278-FFB4-4A0B-81C5-3453DCCBC7FB}" destId="{CAC0468C-0EE2-4B3E-9956-EDD24C298FDA}" srcOrd="0" destOrd="0" presId="urn:microsoft.com/office/officeart/2005/8/layout/orgChart1"/>
    <dgm:cxn modelId="{96F44B6E-7FB7-40B4-8A99-BA6B313959E6}" type="presParOf" srcId="{CAC0468C-0EE2-4B3E-9956-EDD24C298FDA}" destId="{1AE34638-4534-4C4F-8789-551755981FF8}" srcOrd="0" destOrd="0" presId="urn:microsoft.com/office/officeart/2005/8/layout/orgChart1"/>
    <dgm:cxn modelId="{590ECD1C-42B2-46A6-8157-D65A0C328F02}" type="presParOf" srcId="{1AE34638-4534-4C4F-8789-551755981FF8}" destId="{F893EC80-0988-4097-983C-20DB2515B007}" srcOrd="0" destOrd="0" presId="urn:microsoft.com/office/officeart/2005/8/layout/orgChart1"/>
    <dgm:cxn modelId="{75A337B7-A58D-4D4D-BB7C-9B1AD322AF9E}" type="presParOf" srcId="{1AE34638-4534-4C4F-8789-551755981FF8}" destId="{CCF0EB9D-BF90-4763-BCD4-61D103F10C52}" srcOrd="1" destOrd="0" presId="urn:microsoft.com/office/officeart/2005/8/layout/orgChart1"/>
    <dgm:cxn modelId="{6059B204-0AED-48D3-A8F2-129A93D238EC}" type="presParOf" srcId="{CAC0468C-0EE2-4B3E-9956-EDD24C298FDA}" destId="{59861AA5-B30C-47EB-85E3-0FCC1DDF6222}" srcOrd="1" destOrd="0" presId="urn:microsoft.com/office/officeart/2005/8/layout/orgChart1"/>
    <dgm:cxn modelId="{B1B6C59A-BBB2-4899-A69A-FB4DFA4BFF63}" type="presParOf" srcId="{59861AA5-B30C-47EB-85E3-0FCC1DDF6222}" destId="{49889A2E-31BA-4905-8418-26EBF6B7554D}" srcOrd="0" destOrd="0" presId="urn:microsoft.com/office/officeart/2005/8/layout/orgChart1"/>
    <dgm:cxn modelId="{56C3F9DC-2C34-407F-B295-D2F9CB6292A5}" type="presParOf" srcId="{59861AA5-B30C-47EB-85E3-0FCC1DDF6222}" destId="{EB231496-7D53-40E4-ABFC-7A3B37A3B406}" srcOrd="1" destOrd="0" presId="urn:microsoft.com/office/officeart/2005/8/layout/orgChart1"/>
    <dgm:cxn modelId="{C138D2CF-AF5E-4748-8153-1DFDEE9A28D4}" type="presParOf" srcId="{EB231496-7D53-40E4-ABFC-7A3B37A3B406}" destId="{47F5F3F0-571E-45D2-B1C5-6CCD8BC5BFC2}" srcOrd="0" destOrd="0" presId="urn:microsoft.com/office/officeart/2005/8/layout/orgChart1"/>
    <dgm:cxn modelId="{E552DA06-0311-4BE1-B06D-580A1AFC2087}" type="presParOf" srcId="{47F5F3F0-571E-45D2-B1C5-6CCD8BC5BFC2}" destId="{52E1746F-1BF0-4C8B-8814-D802B5567DC4}" srcOrd="0" destOrd="0" presId="urn:microsoft.com/office/officeart/2005/8/layout/orgChart1"/>
    <dgm:cxn modelId="{C33727E7-CCA1-40D7-ACB7-2A80985656FA}" type="presParOf" srcId="{47F5F3F0-571E-45D2-B1C5-6CCD8BC5BFC2}" destId="{A663B7FE-328C-4537-BE8D-8FF07E713CBC}" srcOrd="1" destOrd="0" presId="urn:microsoft.com/office/officeart/2005/8/layout/orgChart1"/>
    <dgm:cxn modelId="{BB08F1D0-ECC6-43BA-97F9-F8D880D89F56}" type="presParOf" srcId="{EB231496-7D53-40E4-ABFC-7A3B37A3B406}" destId="{795D3A6B-7214-403F-80D1-2C7FFBB857EC}" srcOrd="1" destOrd="0" presId="urn:microsoft.com/office/officeart/2005/8/layout/orgChart1"/>
    <dgm:cxn modelId="{F791CA29-E2BB-409D-8CDF-F2000B004CDD}" type="presParOf" srcId="{EB231496-7D53-40E4-ABFC-7A3B37A3B406}" destId="{E382DF7A-C0C5-4C10-BF88-36B8B77AA63D}" srcOrd="2" destOrd="0" presId="urn:microsoft.com/office/officeart/2005/8/layout/orgChart1"/>
    <dgm:cxn modelId="{F00030E7-6E73-4DAC-9344-C757731F6280}" type="presParOf" srcId="{59861AA5-B30C-47EB-85E3-0FCC1DDF6222}" destId="{E8036160-E5F2-4390-8FEC-9B0F9CBE5436}" srcOrd="2" destOrd="0" presId="urn:microsoft.com/office/officeart/2005/8/layout/orgChart1"/>
    <dgm:cxn modelId="{AFA4FD8C-801B-4185-99F3-C5629CF7A480}" type="presParOf" srcId="{59861AA5-B30C-47EB-85E3-0FCC1DDF6222}" destId="{4ECDB209-6235-4530-B07D-07FFBCE9B107}" srcOrd="3" destOrd="0" presId="urn:microsoft.com/office/officeart/2005/8/layout/orgChart1"/>
    <dgm:cxn modelId="{BD398351-B885-4746-825A-5777C4CEC13D}" type="presParOf" srcId="{4ECDB209-6235-4530-B07D-07FFBCE9B107}" destId="{C4C8B76A-1754-4FFB-9551-4272ADFBF20D}" srcOrd="0" destOrd="0" presId="urn:microsoft.com/office/officeart/2005/8/layout/orgChart1"/>
    <dgm:cxn modelId="{BBF779B3-E5ED-4BAF-B267-3E2EBF2C0F5B}" type="presParOf" srcId="{C4C8B76A-1754-4FFB-9551-4272ADFBF20D}" destId="{950F2E28-2FBB-4793-8D34-B3D91CD8F839}" srcOrd="0" destOrd="0" presId="urn:microsoft.com/office/officeart/2005/8/layout/orgChart1"/>
    <dgm:cxn modelId="{B8D94A45-4A9C-4D49-8E5D-9892A2BF230A}" type="presParOf" srcId="{C4C8B76A-1754-4FFB-9551-4272ADFBF20D}" destId="{361E03D7-989F-4F76-9A28-7431E887CC4E}" srcOrd="1" destOrd="0" presId="urn:microsoft.com/office/officeart/2005/8/layout/orgChart1"/>
    <dgm:cxn modelId="{39FD4628-D879-43C9-8C66-F0A17FD641F2}" type="presParOf" srcId="{4ECDB209-6235-4530-B07D-07FFBCE9B107}" destId="{84099756-9EC2-4D9F-8AFD-F77A067B20B3}" srcOrd="1" destOrd="0" presId="urn:microsoft.com/office/officeart/2005/8/layout/orgChart1"/>
    <dgm:cxn modelId="{296B5ADD-4847-4F44-A183-9456DEA11637}" type="presParOf" srcId="{4ECDB209-6235-4530-B07D-07FFBCE9B107}" destId="{8B5F98CE-CDCF-4E78-A56C-3B4BA76C0E1C}" srcOrd="2" destOrd="0" presId="urn:microsoft.com/office/officeart/2005/8/layout/orgChart1"/>
    <dgm:cxn modelId="{10ED7E34-B722-4A30-82C7-6C3FA2A9FBC7}" type="presParOf" srcId="{59861AA5-B30C-47EB-85E3-0FCC1DDF6222}" destId="{BCF7BB91-F773-40A0-A8F5-88A22C0A5E75}" srcOrd="4" destOrd="0" presId="urn:microsoft.com/office/officeart/2005/8/layout/orgChart1"/>
    <dgm:cxn modelId="{0BF0101E-BA7B-4FC9-8BAA-FA1F314ABBD1}" type="presParOf" srcId="{59861AA5-B30C-47EB-85E3-0FCC1DDF6222}" destId="{021083CF-346A-4E61-99D1-E7E1CB3006D0}" srcOrd="5" destOrd="0" presId="urn:microsoft.com/office/officeart/2005/8/layout/orgChart1"/>
    <dgm:cxn modelId="{EE660D94-3E7E-4ED1-AA1D-7186037FECEB}" type="presParOf" srcId="{021083CF-346A-4E61-99D1-E7E1CB3006D0}" destId="{16D95864-DC2B-4600-AA53-1DD4D9259C8F}" srcOrd="0" destOrd="0" presId="urn:microsoft.com/office/officeart/2005/8/layout/orgChart1"/>
    <dgm:cxn modelId="{4910A46B-E511-4DD1-90B2-8762DDFDF7E4}" type="presParOf" srcId="{16D95864-DC2B-4600-AA53-1DD4D9259C8F}" destId="{61762769-87E3-4DBB-89B3-E12F883CC632}" srcOrd="0" destOrd="0" presId="urn:microsoft.com/office/officeart/2005/8/layout/orgChart1"/>
    <dgm:cxn modelId="{C9033AF7-29D6-4833-AF0A-262A84C1F446}" type="presParOf" srcId="{16D95864-DC2B-4600-AA53-1DD4D9259C8F}" destId="{4AB27766-2CE9-4EC6-9AC4-D8492E990FDE}" srcOrd="1" destOrd="0" presId="urn:microsoft.com/office/officeart/2005/8/layout/orgChart1"/>
    <dgm:cxn modelId="{DCF81263-6A57-4CC9-958E-1B6D45633F9A}" type="presParOf" srcId="{021083CF-346A-4E61-99D1-E7E1CB3006D0}" destId="{4573B676-414C-4310-861C-D947CFCFEA87}" srcOrd="1" destOrd="0" presId="urn:microsoft.com/office/officeart/2005/8/layout/orgChart1"/>
    <dgm:cxn modelId="{C6624400-F039-4255-9A8C-6A887AF3047E}" type="presParOf" srcId="{021083CF-346A-4E61-99D1-E7E1CB3006D0}" destId="{7FCD5B42-D58F-425E-9B94-EC38A55360E2}" srcOrd="2" destOrd="0" presId="urn:microsoft.com/office/officeart/2005/8/layout/orgChart1"/>
    <dgm:cxn modelId="{54123381-8422-4B79-B3D8-81347FC3D3E2}" type="presParOf" srcId="{CAC0468C-0EE2-4B3E-9956-EDD24C298FDA}" destId="{40ADEB07-029C-4904-B8B3-5034D28A0307}" srcOrd="2" destOrd="0" presId="urn:microsoft.com/office/officeart/2005/8/layout/orgChart1"/>
    <dgm:cxn modelId="{A7CA6C2E-33AE-43E0-A135-9844E7D607A3}" type="presParOf" srcId="{40ADEB07-029C-4904-B8B3-5034D28A0307}" destId="{76B0A574-11BD-4910-B92D-E637E5104AC9}" srcOrd="0" destOrd="0" presId="urn:microsoft.com/office/officeart/2005/8/layout/orgChart1"/>
    <dgm:cxn modelId="{C65F3242-5EA9-49B2-BC6A-46180E45D3AA}" type="presParOf" srcId="{40ADEB07-029C-4904-B8B3-5034D28A0307}" destId="{AFA135C5-4F16-4F41-8C37-85565C0E924D}" srcOrd="1" destOrd="0" presId="urn:microsoft.com/office/officeart/2005/8/layout/orgChart1"/>
    <dgm:cxn modelId="{CA373AA3-C6CD-43FA-BE62-5811F94D3164}" type="presParOf" srcId="{AFA135C5-4F16-4F41-8C37-85565C0E924D}" destId="{1B998C5A-291B-4B8F-BB22-0F96157AFC28}" srcOrd="0" destOrd="0" presId="urn:microsoft.com/office/officeart/2005/8/layout/orgChart1"/>
    <dgm:cxn modelId="{562CBF9D-D219-4FD1-AED7-C7EE950463EF}" type="presParOf" srcId="{1B998C5A-291B-4B8F-BB22-0F96157AFC28}" destId="{235BCA0F-9704-4026-AFC7-EBF48B94A6BB}" srcOrd="0" destOrd="0" presId="urn:microsoft.com/office/officeart/2005/8/layout/orgChart1"/>
    <dgm:cxn modelId="{2EB38CB1-44F0-4587-AB6C-1A33B1BC34F9}" type="presParOf" srcId="{1B998C5A-291B-4B8F-BB22-0F96157AFC28}" destId="{B560897D-3087-452E-BA88-DAD32F4E95F7}" srcOrd="1" destOrd="0" presId="urn:microsoft.com/office/officeart/2005/8/layout/orgChart1"/>
    <dgm:cxn modelId="{57460609-8FB2-4F33-B976-D9DAE2E98020}" type="presParOf" srcId="{AFA135C5-4F16-4F41-8C37-85565C0E924D}" destId="{9E863BC2-2FE8-42EE-803F-85B8172BD7B7}" srcOrd="1" destOrd="0" presId="urn:microsoft.com/office/officeart/2005/8/layout/orgChart1"/>
    <dgm:cxn modelId="{8F9E6C9B-1B65-4F02-AAD5-708EEDA1D1A4}" type="presParOf" srcId="{AFA135C5-4F16-4F41-8C37-85565C0E924D}" destId="{A30FFF78-8550-408D-8D1C-C9BABEFD3C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99BF80-E3CA-41B5-8612-1F94D1B6DBE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40E680-FE50-4049-807A-535300F4A42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Learning Target</a:t>
          </a:r>
        </a:p>
      </dgm:t>
    </dgm:pt>
    <dgm:pt modelId="{A0CBC6C6-5C4F-4AEA-96A6-3C195962FDB4}" type="parTrans" cxnId="{DEE74B8A-7644-4E61-8629-6FAD76776CC9}">
      <dgm:prSet/>
      <dgm:spPr/>
      <dgm:t>
        <a:bodyPr/>
        <a:lstStyle/>
        <a:p>
          <a:endParaRPr lang="en-US"/>
        </a:p>
      </dgm:t>
    </dgm:pt>
    <dgm:pt modelId="{6321E5F7-FF8A-45ED-97A7-C0EA5CB8CC83}" type="sibTrans" cxnId="{DEE74B8A-7644-4E61-8629-6FAD76776CC9}">
      <dgm:prSet/>
      <dgm:spPr/>
      <dgm:t>
        <a:bodyPr/>
        <a:lstStyle/>
        <a:p>
          <a:endParaRPr lang="en-US"/>
        </a:p>
      </dgm:t>
    </dgm:pt>
    <dgm:pt modelId="{C674CAC7-CD06-40BE-9E71-B3C3CF78D871}">
      <dgm:prSet phldrT="[Text]"/>
      <dgm:spPr/>
      <dgm:t>
        <a:bodyPr/>
        <a:lstStyle/>
        <a:p>
          <a:r>
            <a:rPr lang="en-US" dirty="0"/>
            <a:t>I can explain how Brighten earns its funding, is governed by the board, and is held accountable to the Douglas County School System and Department of </a:t>
          </a:r>
          <a:r>
            <a:rPr lang="en-US" dirty="0" err="1"/>
            <a:t>Educaiton</a:t>
          </a:r>
          <a:endParaRPr lang="en-US" dirty="0"/>
        </a:p>
      </dgm:t>
    </dgm:pt>
    <dgm:pt modelId="{43340D7D-88EE-4F16-A115-2B53F2DE5AD6}" type="parTrans" cxnId="{FC967357-1E38-4EE5-9E6B-6C4771AA5D39}">
      <dgm:prSet/>
      <dgm:spPr/>
      <dgm:t>
        <a:bodyPr/>
        <a:lstStyle/>
        <a:p>
          <a:endParaRPr lang="en-US"/>
        </a:p>
      </dgm:t>
    </dgm:pt>
    <dgm:pt modelId="{6EBA685A-D3EB-4A7F-883E-87B8DA72DD21}" type="sibTrans" cxnId="{FC967357-1E38-4EE5-9E6B-6C4771AA5D39}">
      <dgm:prSet/>
      <dgm:spPr/>
      <dgm:t>
        <a:bodyPr/>
        <a:lstStyle/>
        <a:p>
          <a:endParaRPr lang="en-US"/>
        </a:p>
      </dgm:t>
    </dgm:pt>
    <dgm:pt modelId="{F2FAE6E6-271A-4592-A045-D924F66A21D8}" type="pres">
      <dgm:prSet presAssocID="{3C99BF80-E3CA-41B5-8612-1F94D1B6DBEE}" presName="Name0" presStyleCnt="0">
        <dgm:presLayoutVars>
          <dgm:dir/>
          <dgm:animLvl val="lvl"/>
          <dgm:resizeHandles/>
        </dgm:presLayoutVars>
      </dgm:prSet>
      <dgm:spPr/>
    </dgm:pt>
    <dgm:pt modelId="{8FF68C81-5737-4CC0-9765-B802ADBBA75D}" type="pres">
      <dgm:prSet presAssocID="{F740E680-FE50-4049-807A-535300F4A42E}" presName="linNode" presStyleCnt="0"/>
      <dgm:spPr/>
    </dgm:pt>
    <dgm:pt modelId="{FFFD2A34-F4DB-433A-A673-6ABEACAA4875}" type="pres">
      <dgm:prSet presAssocID="{F740E680-FE50-4049-807A-535300F4A42E}" presName="parentShp" presStyleLbl="node1" presStyleIdx="0" presStyleCnt="1">
        <dgm:presLayoutVars>
          <dgm:bulletEnabled val="1"/>
        </dgm:presLayoutVars>
      </dgm:prSet>
      <dgm:spPr/>
    </dgm:pt>
    <dgm:pt modelId="{58373D1B-C312-43BE-894D-2BC4F1AA1C6C}" type="pres">
      <dgm:prSet presAssocID="{F740E680-FE50-4049-807A-535300F4A42E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FC967357-1E38-4EE5-9E6B-6C4771AA5D39}" srcId="{F740E680-FE50-4049-807A-535300F4A42E}" destId="{C674CAC7-CD06-40BE-9E71-B3C3CF78D871}" srcOrd="0" destOrd="0" parTransId="{43340D7D-88EE-4F16-A115-2B53F2DE5AD6}" sibTransId="{6EBA685A-D3EB-4A7F-883E-87B8DA72DD21}"/>
    <dgm:cxn modelId="{715DCC7D-13D8-4408-B8A7-53AB4F349324}" type="presOf" srcId="{C674CAC7-CD06-40BE-9E71-B3C3CF78D871}" destId="{58373D1B-C312-43BE-894D-2BC4F1AA1C6C}" srcOrd="0" destOrd="0" presId="urn:microsoft.com/office/officeart/2005/8/layout/vList6"/>
    <dgm:cxn modelId="{DEE74B8A-7644-4E61-8629-6FAD76776CC9}" srcId="{3C99BF80-E3CA-41B5-8612-1F94D1B6DBEE}" destId="{F740E680-FE50-4049-807A-535300F4A42E}" srcOrd="0" destOrd="0" parTransId="{A0CBC6C6-5C4F-4AEA-96A6-3C195962FDB4}" sibTransId="{6321E5F7-FF8A-45ED-97A7-C0EA5CB8CC83}"/>
    <dgm:cxn modelId="{1C7C76DF-425F-314D-9A13-C1A3781BEA0A}" type="presOf" srcId="{3C99BF80-E3CA-41B5-8612-1F94D1B6DBEE}" destId="{F2FAE6E6-271A-4592-A045-D924F66A21D8}" srcOrd="0" destOrd="0" presId="urn:microsoft.com/office/officeart/2005/8/layout/vList6"/>
    <dgm:cxn modelId="{C3190EF9-0895-6942-A8BD-CF3BFC7AD35B}" type="presOf" srcId="{F740E680-FE50-4049-807A-535300F4A42E}" destId="{FFFD2A34-F4DB-433A-A673-6ABEACAA4875}" srcOrd="0" destOrd="0" presId="urn:microsoft.com/office/officeart/2005/8/layout/vList6"/>
    <dgm:cxn modelId="{2C50AB99-DCC3-EE4B-8681-7E825548DF18}" type="presParOf" srcId="{F2FAE6E6-271A-4592-A045-D924F66A21D8}" destId="{8FF68C81-5737-4CC0-9765-B802ADBBA75D}" srcOrd="0" destOrd="0" presId="urn:microsoft.com/office/officeart/2005/8/layout/vList6"/>
    <dgm:cxn modelId="{8ED3ED5E-3B80-944B-ADFF-D3D73733ACDD}" type="presParOf" srcId="{8FF68C81-5737-4CC0-9765-B802ADBBA75D}" destId="{FFFD2A34-F4DB-433A-A673-6ABEACAA4875}" srcOrd="0" destOrd="0" presId="urn:microsoft.com/office/officeart/2005/8/layout/vList6"/>
    <dgm:cxn modelId="{CDE4D6B9-5309-D34F-914B-C6BC890F105C}" type="presParOf" srcId="{8FF68C81-5737-4CC0-9765-B802ADBBA75D}" destId="{58373D1B-C312-43BE-894D-2BC4F1AA1C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73D1B-C312-43BE-894D-2BC4F1AA1C6C}">
      <dsp:nvSpPr>
        <dsp:cNvPr id="0" name=""/>
        <dsp:cNvSpPr/>
      </dsp:nvSpPr>
      <dsp:spPr>
        <a:xfrm>
          <a:off x="3017519" y="0"/>
          <a:ext cx="4526280" cy="60198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I can explain how Brighten earns its funding, is governed by the board, and is held accountable to the Douglas County School System and Department of Education</a:t>
          </a:r>
        </a:p>
      </dsp:txBody>
      <dsp:txXfrm>
        <a:off x="3017519" y="752475"/>
        <a:ext cx="2828925" cy="4514850"/>
      </dsp:txXfrm>
    </dsp:sp>
    <dsp:sp modelId="{FFFD2A34-F4DB-433A-A673-6ABEACAA4875}">
      <dsp:nvSpPr>
        <dsp:cNvPr id="0" name=""/>
        <dsp:cNvSpPr/>
      </dsp:nvSpPr>
      <dsp:spPr>
        <a:xfrm>
          <a:off x="0" y="0"/>
          <a:ext cx="3017520" cy="601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>
              <a:solidFill>
                <a:schemeClr val="tx1"/>
              </a:solidFill>
            </a:rPr>
            <a:t>Learning Target</a:t>
          </a:r>
        </a:p>
      </dsp:txBody>
      <dsp:txXfrm>
        <a:off x="147303" y="147303"/>
        <a:ext cx="2722914" cy="5725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07210-BD1B-4E1C-BE4C-5FDA63521AA6}">
      <dsp:nvSpPr>
        <dsp:cNvPr id="0" name=""/>
        <dsp:cNvSpPr/>
      </dsp:nvSpPr>
      <dsp:spPr>
        <a:xfrm>
          <a:off x="0" y="542687"/>
          <a:ext cx="80772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76B20-BB9D-4B0B-BA50-1211457A748A}">
      <dsp:nvSpPr>
        <dsp:cNvPr id="0" name=""/>
        <dsp:cNvSpPr/>
      </dsp:nvSpPr>
      <dsp:spPr>
        <a:xfrm>
          <a:off x="392422" y="26087"/>
          <a:ext cx="7676758" cy="103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Federal Funds (programmatic eligibility)</a:t>
          </a:r>
        </a:p>
      </dsp:txBody>
      <dsp:txXfrm>
        <a:off x="442859" y="76524"/>
        <a:ext cx="7575884" cy="932326"/>
      </dsp:txXfrm>
    </dsp:sp>
    <dsp:sp modelId="{913D943A-A966-451E-AC06-1208D945A1BA}">
      <dsp:nvSpPr>
        <dsp:cNvPr id="0" name=""/>
        <dsp:cNvSpPr/>
      </dsp:nvSpPr>
      <dsp:spPr>
        <a:xfrm>
          <a:off x="0" y="2130287"/>
          <a:ext cx="80772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CD01C7-45F5-4F36-B1C1-6DA15AE42B64}">
      <dsp:nvSpPr>
        <dsp:cNvPr id="0" name=""/>
        <dsp:cNvSpPr/>
      </dsp:nvSpPr>
      <dsp:spPr>
        <a:xfrm>
          <a:off x="384534" y="1613687"/>
          <a:ext cx="7690685" cy="1033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State Formula Funds (based on pupil population and other factors)</a:t>
          </a:r>
        </a:p>
      </dsp:txBody>
      <dsp:txXfrm>
        <a:off x="434971" y="1664124"/>
        <a:ext cx="7589811" cy="932326"/>
      </dsp:txXfrm>
    </dsp:sp>
    <dsp:sp modelId="{C49D3FEF-28D1-45E9-8946-BB16BD7CBB1F}">
      <dsp:nvSpPr>
        <dsp:cNvPr id="0" name=""/>
        <dsp:cNvSpPr/>
      </dsp:nvSpPr>
      <dsp:spPr>
        <a:xfrm>
          <a:off x="0" y="3717887"/>
          <a:ext cx="80772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40A5E4-697D-4B6F-BA62-D8346783D073}">
      <dsp:nvSpPr>
        <dsp:cNvPr id="0" name=""/>
        <dsp:cNvSpPr/>
      </dsp:nvSpPr>
      <dsp:spPr>
        <a:xfrm>
          <a:off x="384534" y="3201287"/>
          <a:ext cx="7690685" cy="1033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Local funds (based on millage)</a:t>
          </a:r>
        </a:p>
      </dsp:txBody>
      <dsp:txXfrm>
        <a:off x="434971" y="3251724"/>
        <a:ext cx="7589811" cy="932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509B6-0CFD-4F4B-A63B-8B09CC518466}">
      <dsp:nvSpPr>
        <dsp:cNvPr id="0" name=""/>
        <dsp:cNvSpPr/>
      </dsp:nvSpPr>
      <dsp:spPr>
        <a:xfrm>
          <a:off x="2999291" y="3218793"/>
          <a:ext cx="2078616" cy="2078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State Funds</a:t>
          </a:r>
        </a:p>
      </dsp:txBody>
      <dsp:txXfrm>
        <a:off x="3303697" y="3523199"/>
        <a:ext cx="1469804" cy="1469804"/>
      </dsp:txXfrm>
    </dsp:sp>
    <dsp:sp modelId="{1FAE2285-05D9-4F33-B090-6480DC8B4DF8}">
      <dsp:nvSpPr>
        <dsp:cNvPr id="0" name=""/>
        <dsp:cNvSpPr/>
      </dsp:nvSpPr>
      <dsp:spPr>
        <a:xfrm rot="10800000">
          <a:off x="987961" y="3961899"/>
          <a:ext cx="1900706" cy="592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3813D-40D9-4C0D-9905-CFCFA6D558BB}">
      <dsp:nvSpPr>
        <dsp:cNvPr id="0" name=""/>
        <dsp:cNvSpPr/>
      </dsp:nvSpPr>
      <dsp:spPr>
        <a:xfrm>
          <a:off x="618" y="3468227"/>
          <a:ext cx="1974686" cy="15797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Foundation</a:t>
          </a:r>
          <a:r>
            <a:rPr lang="en-US" sz="1700" kern="1200" dirty="0"/>
            <a:t>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FTE * Program Weight - 5 mill share</a:t>
          </a:r>
        </a:p>
      </dsp:txBody>
      <dsp:txXfrm>
        <a:off x="46887" y="3514496"/>
        <a:ext cx="1882148" cy="1487210"/>
      </dsp:txXfrm>
    </dsp:sp>
    <dsp:sp modelId="{CEE338CA-3DF9-48F8-8B8E-30BBD1EF2CF7}">
      <dsp:nvSpPr>
        <dsp:cNvPr id="0" name=""/>
        <dsp:cNvSpPr/>
      </dsp:nvSpPr>
      <dsp:spPr>
        <a:xfrm rot="13500000">
          <a:off x="1603120" y="2476773"/>
          <a:ext cx="1900706" cy="592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6BC12-4364-4A54-B911-F4BA821BBE25}">
      <dsp:nvSpPr>
        <dsp:cNvPr id="0" name=""/>
        <dsp:cNvSpPr/>
      </dsp:nvSpPr>
      <dsp:spPr>
        <a:xfrm>
          <a:off x="894129" y="1311100"/>
          <a:ext cx="1974686" cy="15797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Equalization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Actual property taxes raised  - Guaranteed Tax Base</a:t>
          </a:r>
        </a:p>
      </dsp:txBody>
      <dsp:txXfrm>
        <a:off x="940398" y="1357369"/>
        <a:ext cx="1882148" cy="1487210"/>
      </dsp:txXfrm>
    </dsp:sp>
    <dsp:sp modelId="{9B871EDF-6BF7-4F78-8B1F-5FB50435C54F}">
      <dsp:nvSpPr>
        <dsp:cNvPr id="0" name=""/>
        <dsp:cNvSpPr/>
      </dsp:nvSpPr>
      <dsp:spPr>
        <a:xfrm rot="16200000">
          <a:off x="3088246" y="1861614"/>
          <a:ext cx="1900706" cy="592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D2CF9-18AA-4268-9424-494E86FF8FD3}">
      <dsp:nvSpPr>
        <dsp:cNvPr id="0" name=""/>
        <dsp:cNvSpPr/>
      </dsp:nvSpPr>
      <dsp:spPr>
        <a:xfrm>
          <a:off x="3051256" y="417589"/>
          <a:ext cx="1974686" cy="15797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Training &amp; Education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Actual salary scale based on T&amp;E - base teacher amount</a:t>
          </a:r>
        </a:p>
      </dsp:txBody>
      <dsp:txXfrm>
        <a:off x="3097525" y="463858"/>
        <a:ext cx="1882148" cy="1487210"/>
      </dsp:txXfrm>
    </dsp:sp>
    <dsp:sp modelId="{5C86DCEE-8F78-44CC-9262-7B2EC43EA0A7}">
      <dsp:nvSpPr>
        <dsp:cNvPr id="0" name=""/>
        <dsp:cNvSpPr/>
      </dsp:nvSpPr>
      <dsp:spPr>
        <a:xfrm rot="18900000">
          <a:off x="4573372" y="2476773"/>
          <a:ext cx="1900706" cy="592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222AD-B649-4945-B0EA-F213785C1185}">
      <dsp:nvSpPr>
        <dsp:cNvPr id="0" name=""/>
        <dsp:cNvSpPr/>
      </dsp:nvSpPr>
      <dsp:spPr>
        <a:xfrm>
          <a:off x="5208384" y="1311100"/>
          <a:ext cx="1974686" cy="15797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Categorical Grants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5254653" y="1357369"/>
        <a:ext cx="1882148" cy="1487210"/>
      </dsp:txXfrm>
    </dsp:sp>
    <dsp:sp modelId="{6B6BEB23-6BAC-4D96-BA68-E58759820FAD}">
      <dsp:nvSpPr>
        <dsp:cNvPr id="0" name=""/>
        <dsp:cNvSpPr/>
      </dsp:nvSpPr>
      <dsp:spPr>
        <a:xfrm>
          <a:off x="5188531" y="3961899"/>
          <a:ext cx="1900706" cy="592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>
          <a:solidFill>
            <a:schemeClr val="tx1"/>
          </a:solidFill>
          <a:prstDash val="dash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081C3-FA4E-40D3-9859-E0EAE313C448}">
      <dsp:nvSpPr>
        <dsp:cNvPr id="0" name=""/>
        <dsp:cNvSpPr/>
      </dsp:nvSpPr>
      <dsp:spPr>
        <a:xfrm>
          <a:off x="6101895" y="3468227"/>
          <a:ext cx="1974686" cy="15797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tx1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Capital Outlay</a:t>
          </a:r>
        </a:p>
      </dsp:txBody>
      <dsp:txXfrm>
        <a:off x="6148164" y="3514496"/>
        <a:ext cx="1882148" cy="14872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509B6-0CFD-4F4B-A63B-8B09CC518466}">
      <dsp:nvSpPr>
        <dsp:cNvPr id="0" name=""/>
        <dsp:cNvSpPr/>
      </dsp:nvSpPr>
      <dsp:spPr>
        <a:xfrm>
          <a:off x="2999291" y="3218793"/>
          <a:ext cx="2078616" cy="2078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State Funds</a:t>
          </a:r>
        </a:p>
      </dsp:txBody>
      <dsp:txXfrm>
        <a:off x="3303697" y="3523199"/>
        <a:ext cx="1469804" cy="1469804"/>
      </dsp:txXfrm>
    </dsp:sp>
    <dsp:sp modelId="{1FAE2285-05D9-4F33-B090-6480DC8B4DF8}">
      <dsp:nvSpPr>
        <dsp:cNvPr id="0" name=""/>
        <dsp:cNvSpPr/>
      </dsp:nvSpPr>
      <dsp:spPr>
        <a:xfrm rot="10800000">
          <a:off x="987961" y="3961899"/>
          <a:ext cx="1900706" cy="592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3813D-40D9-4C0D-9905-CFCFA6D558BB}">
      <dsp:nvSpPr>
        <dsp:cNvPr id="0" name=""/>
        <dsp:cNvSpPr/>
      </dsp:nvSpPr>
      <dsp:spPr>
        <a:xfrm>
          <a:off x="618" y="3468227"/>
          <a:ext cx="1974686" cy="15797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Foundation</a:t>
          </a:r>
          <a:r>
            <a:rPr lang="en-US" sz="1700" kern="1200" dirty="0"/>
            <a:t>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FTE * Program Weights - 5 mill share</a:t>
          </a:r>
        </a:p>
      </dsp:txBody>
      <dsp:txXfrm>
        <a:off x="46887" y="3514496"/>
        <a:ext cx="1882148" cy="1487210"/>
      </dsp:txXfrm>
    </dsp:sp>
    <dsp:sp modelId="{CEE338CA-3DF9-48F8-8B8E-30BBD1EF2CF7}">
      <dsp:nvSpPr>
        <dsp:cNvPr id="0" name=""/>
        <dsp:cNvSpPr/>
      </dsp:nvSpPr>
      <dsp:spPr>
        <a:xfrm rot="13500000">
          <a:off x="1603120" y="2476773"/>
          <a:ext cx="1900706" cy="592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6BC12-4364-4A54-B911-F4BA821BBE25}">
      <dsp:nvSpPr>
        <dsp:cNvPr id="0" name=""/>
        <dsp:cNvSpPr/>
      </dsp:nvSpPr>
      <dsp:spPr>
        <a:xfrm>
          <a:off x="894129" y="1311100"/>
          <a:ext cx="1974686" cy="15797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Equalization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Actual property taxes raised  - Guaranteed Tax Base</a:t>
          </a:r>
        </a:p>
      </dsp:txBody>
      <dsp:txXfrm>
        <a:off x="940398" y="1357369"/>
        <a:ext cx="1882148" cy="1487210"/>
      </dsp:txXfrm>
    </dsp:sp>
    <dsp:sp modelId="{9B871EDF-6BF7-4F78-8B1F-5FB50435C54F}">
      <dsp:nvSpPr>
        <dsp:cNvPr id="0" name=""/>
        <dsp:cNvSpPr/>
      </dsp:nvSpPr>
      <dsp:spPr>
        <a:xfrm rot="16200000">
          <a:off x="3088246" y="1861614"/>
          <a:ext cx="1900706" cy="592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D2CF9-18AA-4268-9424-494E86FF8FD3}">
      <dsp:nvSpPr>
        <dsp:cNvPr id="0" name=""/>
        <dsp:cNvSpPr/>
      </dsp:nvSpPr>
      <dsp:spPr>
        <a:xfrm>
          <a:off x="3051256" y="417589"/>
          <a:ext cx="1974686" cy="15797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Training &amp; Education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Actual salary scale based on T&amp;E - base teacher amount</a:t>
          </a:r>
        </a:p>
      </dsp:txBody>
      <dsp:txXfrm>
        <a:off x="3097525" y="463858"/>
        <a:ext cx="1882148" cy="1487210"/>
      </dsp:txXfrm>
    </dsp:sp>
    <dsp:sp modelId="{5C86DCEE-8F78-44CC-9262-7B2EC43EA0A7}">
      <dsp:nvSpPr>
        <dsp:cNvPr id="0" name=""/>
        <dsp:cNvSpPr/>
      </dsp:nvSpPr>
      <dsp:spPr>
        <a:xfrm rot="18900000">
          <a:off x="4573372" y="2476773"/>
          <a:ext cx="1900706" cy="592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222AD-B649-4945-B0EA-F213785C1185}">
      <dsp:nvSpPr>
        <dsp:cNvPr id="0" name=""/>
        <dsp:cNvSpPr/>
      </dsp:nvSpPr>
      <dsp:spPr>
        <a:xfrm>
          <a:off x="5208384" y="1311100"/>
          <a:ext cx="1974686" cy="15797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Categorical Grants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5254653" y="1357369"/>
        <a:ext cx="1882148" cy="1487210"/>
      </dsp:txXfrm>
    </dsp:sp>
    <dsp:sp modelId="{6B6BEB23-6BAC-4D96-BA68-E58759820FAD}">
      <dsp:nvSpPr>
        <dsp:cNvPr id="0" name=""/>
        <dsp:cNvSpPr/>
      </dsp:nvSpPr>
      <dsp:spPr>
        <a:xfrm>
          <a:off x="5188531" y="3961899"/>
          <a:ext cx="1900706" cy="592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>
          <a:solidFill>
            <a:schemeClr val="tx1"/>
          </a:solidFill>
          <a:prstDash val="dash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081C3-FA4E-40D3-9859-E0EAE313C448}">
      <dsp:nvSpPr>
        <dsp:cNvPr id="0" name=""/>
        <dsp:cNvSpPr/>
      </dsp:nvSpPr>
      <dsp:spPr>
        <a:xfrm>
          <a:off x="6101895" y="3468227"/>
          <a:ext cx="1974686" cy="15797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tx1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Capital Outlay</a:t>
          </a:r>
        </a:p>
      </dsp:txBody>
      <dsp:txXfrm>
        <a:off x="6148164" y="3514496"/>
        <a:ext cx="1882148" cy="14872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73D1B-C312-43BE-894D-2BC4F1AA1C6C}">
      <dsp:nvSpPr>
        <dsp:cNvPr id="0" name=""/>
        <dsp:cNvSpPr/>
      </dsp:nvSpPr>
      <dsp:spPr>
        <a:xfrm>
          <a:off x="3017519" y="0"/>
          <a:ext cx="4526280" cy="60198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I can explain how Brighten earns its funding, is governed by the board, and is held accountable to the Douglas County School System and Department of </a:t>
          </a:r>
          <a:r>
            <a:rPr lang="en-US" sz="2900" kern="1200" dirty="0" err="1"/>
            <a:t>Educaiton</a:t>
          </a:r>
          <a:endParaRPr lang="en-US" sz="2900" kern="1200" dirty="0"/>
        </a:p>
      </dsp:txBody>
      <dsp:txXfrm>
        <a:off x="3017519" y="752475"/>
        <a:ext cx="2828925" cy="4514850"/>
      </dsp:txXfrm>
    </dsp:sp>
    <dsp:sp modelId="{FFFD2A34-F4DB-433A-A673-6ABEACAA4875}">
      <dsp:nvSpPr>
        <dsp:cNvPr id="0" name=""/>
        <dsp:cNvSpPr/>
      </dsp:nvSpPr>
      <dsp:spPr>
        <a:xfrm>
          <a:off x="0" y="0"/>
          <a:ext cx="3017520" cy="601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>
              <a:solidFill>
                <a:schemeClr val="tx1"/>
              </a:solidFill>
            </a:rPr>
            <a:t>Learning Target</a:t>
          </a:r>
        </a:p>
      </dsp:txBody>
      <dsp:txXfrm>
        <a:off x="147303" y="147303"/>
        <a:ext cx="2722914" cy="57251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0A574-11BD-4910-B92D-E637E5104AC9}">
      <dsp:nvSpPr>
        <dsp:cNvPr id="0" name=""/>
        <dsp:cNvSpPr/>
      </dsp:nvSpPr>
      <dsp:spPr>
        <a:xfrm>
          <a:off x="3519462" y="1391750"/>
          <a:ext cx="230212" cy="1008549"/>
        </a:xfrm>
        <a:custGeom>
          <a:avLst/>
          <a:gdLst/>
          <a:ahLst/>
          <a:cxnLst/>
          <a:rect l="0" t="0" r="0" b="0"/>
          <a:pathLst>
            <a:path>
              <a:moveTo>
                <a:pt x="230212" y="0"/>
              </a:moveTo>
              <a:lnTo>
                <a:pt x="230212" y="1008549"/>
              </a:lnTo>
              <a:lnTo>
                <a:pt x="0" y="10085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7BB91-F773-40A0-A8F5-88A22C0A5E75}">
      <dsp:nvSpPr>
        <dsp:cNvPr id="0" name=""/>
        <dsp:cNvSpPr/>
      </dsp:nvSpPr>
      <dsp:spPr>
        <a:xfrm>
          <a:off x="3749675" y="1391750"/>
          <a:ext cx="2652922" cy="2017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885"/>
              </a:lnTo>
              <a:lnTo>
                <a:pt x="2652922" y="1786885"/>
              </a:lnTo>
              <a:lnTo>
                <a:pt x="2652922" y="20170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36160-E5F2-4390-8FEC-9B0F9CBE5436}">
      <dsp:nvSpPr>
        <dsp:cNvPr id="0" name=""/>
        <dsp:cNvSpPr/>
      </dsp:nvSpPr>
      <dsp:spPr>
        <a:xfrm>
          <a:off x="3703955" y="1391750"/>
          <a:ext cx="91440" cy="2017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70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89A2E-31BA-4905-8418-26EBF6B7554D}">
      <dsp:nvSpPr>
        <dsp:cNvPr id="0" name=""/>
        <dsp:cNvSpPr/>
      </dsp:nvSpPr>
      <dsp:spPr>
        <a:xfrm>
          <a:off x="1096752" y="1391750"/>
          <a:ext cx="2652922" cy="2017098"/>
        </a:xfrm>
        <a:custGeom>
          <a:avLst/>
          <a:gdLst/>
          <a:ahLst/>
          <a:cxnLst/>
          <a:rect l="0" t="0" r="0" b="0"/>
          <a:pathLst>
            <a:path>
              <a:moveTo>
                <a:pt x="2652922" y="0"/>
              </a:moveTo>
              <a:lnTo>
                <a:pt x="2652922" y="1786885"/>
              </a:lnTo>
              <a:lnTo>
                <a:pt x="0" y="1786885"/>
              </a:lnTo>
              <a:lnTo>
                <a:pt x="0" y="20170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3EC80-0988-4097-983C-20DB2515B007}">
      <dsp:nvSpPr>
        <dsp:cNvPr id="0" name=""/>
        <dsp:cNvSpPr/>
      </dsp:nvSpPr>
      <dsp:spPr>
        <a:xfrm>
          <a:off x="2653426" y="295501"/>
          <a:ext cx="2192497" cy="109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Governing Board</a:t>
          </a:r>
        </a:p>
      </dsp:txBody>
      <dsp:txXfrm>
        <a:off x="2653426" y="295501"/>
        <a:ext cx="2192497" cy="1096248"/>
      </dsp:txXfrm>
    </dsp:sp>
    <dsp:sp modelId="{52E1746F-1BF0-4C8B-8814-D802B5567DC4}">
      <dsp:nvSpPr>
        <dsp:cNvPr id="0" name=""/>
        <dsp:cNvSpPr/>
      </dsp:nvSpPr>
      <dsp:spPr>
        <a:xfrm>
          <a:off x="503" y="3408849"/>
          <a:ext cx="2192497" cy="109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Administration</a:t>
          </a:r>
        </a:p>
      </dsp:txBody>
      <dsp:txXfrm>
        <a:off x="503" y="3408849"/>
        <a:ext cx="2192497" cy="1096248"/>
      </dsp:txXfrm>
    </dsp:sp>
    <dsp:sp modelId="{950F2E28-2FBB-4793-8D34-B3D91CD8F839}">
      <dsp:nvSpPr>
        <dsp:cNvPr id="0" name=""/>
        <dsp:cNvSpPr/>
      </dsp:nvSpPr>
      <dsp:spPr>
        <a:xfrm>
          <a:off x="2653426" y="3408849"/>
          <a:ext cx="2192497" cy="109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Certified Staff</a:t>
          </a:r>
        </a:p>
      </dsp:txBody>
      <dsp:txXfrm>
        <a:off x="2653426" y="3408849"/>
        <a:ext cx="2192497" cy="1096248"/>
      </dsp:txXfrm>
    </dsp:sp>
    <dsp:sp modelId="{61762769-87E3-4DBB-89B3-E12F883CC632}">
      <dsp:nvSpPr>
        <dsp:cNvPr id="0" name=""/>
        <dsp:cNvSpPr/>
      </dsp:nvSpPr>
      <dsp:spPr>
        <a:xfrm>
          <a:off x="5306348" y="3408849"/>
          <a:ext cx="2192497" cy="109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Non-certified Staff</a:t>
          </a:r>
        </a:p>
      </dsp:txBody>
      <dsp:txXfrm>
        <a:off x="5306348" y="3408849"/>
        <a:ext cx="2192497" cy="1096248"/>
      </dsp:txXfrm>
    </dsp:sp>
    <dsp:sp modelId="{235BCA0F-9704-4026-AFC7-EBF48B94A6BB}">
      <dsp:nvSpPr>
        <dsp:cNvPr id="0" name=""/>
        <dsp:cNvSpPr/>
      </dsp:nvSpPr>
      <dsp:spPr>
        <a:xfrm>
          <a:off x="1326964" y="1852175"/>
          <a:ext cx="2192497" cy="109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Executive Director</a:t>
          </a:r>
        </a:p>
      </dsp:txBody>
      <dsp:txXfrm>
        <a:off x="1326964" y="1852175"/>
        <a:ext cx="2192497" cy="10962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73D1B-C312-43BE-894D-2BC4F1AA1C6C}">
      <dsp:nvSpPr>
        <dsp:cNvPr id="0" name=""/>
        <dsp:cNvSpPr/>
      </dsp:nvSpPr>
      <dsp:spPr>
        <a:xfrm>
          <a:off x="3017519" y="0"/>
          <a:ext cx="4526280" cy="60198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I can explain how Brighten earns its funding, is governed by the board, and is held accountable to the Douglas County School System and Department of </a:t>
          </a:r>
          <a:r>
            <a:rPr lang="en-US" sz="2900" kern="1200" dirty="0" err="1"/>
            <a:t>Educaiton</a:t>
          </a:r>
          <a:endParaRPr lang="en-US" sz="2900" kern="1200" dirty="0"/>
        </a:p>
      </dsp:txBody>
      <dsp:txXfrm>
        <a:off x="3017519" y="752475"/>
        <a:ext cx="2828925" cy="4514850"/>
      </dsp:txXfrm>
    </dsp:sp>
    <dsp:sp modelId="{FFFD2A34-F4DB-433A-A673-6ABEACAA4875}">
      <dsp:nvSpPr>
        <dsp:cNvPr id="0" name=""/>
        <dsp:cNvSpPr/>
      </dsp:nvSpPr>
      <dsp:spPr>
        <a:xfrm>
          <a:off x="0" y="0"/>
          <a:ext cx="3017520" cy="601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>
              <a:solidFill>
                <a:schemeClr val="tx1"/>
              </a:solidFill>
            </a:rPr>
            <a:t>Learning Target</a:t>
          </a:r>
        </a:p>
      </dsp:txBody>
      <dsp:txXfrm>
        <a:off x="147303" y="147303"/>
        <a:ext cx="2722914" cy="5725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90F87C30-20DD-4E19-8C05-4CA7C4CFAA24}" type="datetimeFigureOut">
              <a:rPr lang="en-US"/>
              <a:pPr/>
              <a:t>8/22/2017</a:t>
            </a:fld>
            <a:endParaRPr lang="en-US" dirty="0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47C85D-508D-433A-BAC2-12B8FF0ADCA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42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0787DF-4A66-4F15-AF15-0CBCB3D7B142}" type="datetimeFigureOut">
              <a:rPr lang="en-US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E1783A-5318-47C0-993B-32AC6A1FFF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8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D51EA-B774-4CA5-B31A-8DAD9149C4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E1783A-5318-47C0-993B-32AC6A1FFFF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E1783A-5318-47C0-993B-32AC6A1FFFF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8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E1783A-5318-47C0-993B-32AC6A1FFF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E1783A-5318-47C0-993B-32AC6A1FFFF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2676E2-5B00-4B32-A29C-1C2220027B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AAB520-D961-4E83-BAF1-8963326BD3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98F4D3-723E-40A9-AC1A-6DD09E2677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An</a:t>
            </a:r>
            <a:r>
              <a:rPr lang="en-US" baseline="0" dirty="0"/>
              <a:t> example to better understand millage:</a:t>
            </a:r>
          </a:p>
          <a:p>
            <a:pPr>
              <a:spcBef>
                <a:spcPct val="0"/>
              </a:spcBef>
            </a:pPr>
            <a:r>
              <a:rPr lang="en-US" baseline="0" dirty="0"/>
              <a:t> </a:t>
            </a:r>
          </a:p>
          <a:p>
            <a:pPr>
              <a:spcBef>
                <a:spcPct val="0"/>
              </a:spcBef>
            </a:pPr>
            <a:r>
              <a:rPr lang="en-US" baseline="0" dirty="0"/>
              <a:t>The assessment valuation of property is 8.43% of the actual value.</a:t>
            </a:r>
          </a:p>
          <a:p>
            <a:pPr>
              <a:spcBef>
                <a:spcPct val="0"/>
              </a:spcBef>
            </a:pPr>
            <a:r>
              <a:rPr lang="en-US" baseline="0" dirty="0"/>
              <a:t>A residential property with an actual value of $100,000.</a:t>
            </a:r>
          </a:p>
          <a:p>
            <a:pPr>
              <a:spcBef>
                <a:spcPct val="0"/>
              </a:spcBef>
            </a:pPr>
            <a:r>
              <a:rPr lang="en-US" baseline="0" dirty="0"/>
              <a:t>So, each mill of tax raises $8.43.</a:t>
            </a:r>
            <a:endParaRPr lang="en-US" dirty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72BCF2-9FA9-430B-B73E-2A297BE866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An</a:t>
            </a:r>
            <a:r>
              <a:rPr lang="en-US" baseline="0" dirty="0"/>
              <a:t> example to better understand millage:</a:t>
            </a:r>
          </a:p>
          <a:p>
            <a:pPr>
              <a:spcBef>
                <a:spcPct val="0"/>
              </a:spcBef>
            </a:pPr>
            <a:r>
              <a:rPr lang="en-US" baseline="0" dirty="0"/>
              <a:t> </a:t>
            </a:r>
          </a:p>
          <a:p>
            <a:pPr>
              <a:spcBef>
                <a:spcPct val="0"/>
              </a:spcBef>
            </a:pPr>
            <a:r>
              <a:rPr lang="en-US" baseline="0" dirty="0"/>
              <a:t>The assessment valuation of property is 8.43% of the actual value.</a:t>
            </a:r>
          </a:p>
          <a:p>
            <a:pPr>
              <a:spcBef>
                <a:spcPct val="0"/>
              </a:spcBef>
            </a:pPr>
            <a:r>
              <a:rPr lang="en-US" baseline="0" dirty="0"/>
              <a:t>A residential property with an actual value of $100,000.</a:t>
            </a:r>
          </a:p>
          <a:p>
            <a:pPr>
              <a:spcBef>
                <a:spcPct val="0"/>
              </a:spcBef>
            </a:pPr>
            <a:r>
              <a:rPr lang="en-US" baseline="0" dirty="0"/>
              <a:t>So, each mill of tax raises $8.43.</a:t>
            </a:r>
            <a:endParaRPr lang="en-US" dirty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72BCF2-9FA9-430B-B73E-2A297BE866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E1783A-5318-47C0-993B-32AC6A1FFFF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0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67CAD7-8188-48C7-9D85-B10BDF7AAD05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93C05-3C68-432F-AB95-2CCC44ABA7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33BE2F-ECF2-4E5D-9EC0-09F6AE2FFBD8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BCFA7-1B74-441F-9613-DA97DD8262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7063A-9B26-4443-8205-A42A03EECAFA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D0727-1CB2-41B8-A493-2CE6C0781C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914491-712C-444D-B7E0-5D5742AF5255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F6249-C767-4345-9ED6-5D6330087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C40E26-51E5-470A-948E-B23CA4F75A00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8A4A2-7CF6-4B64-8B90-6BFA987DD6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C5827-CD90-428F-8C05-ECBE6B3EA39A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97F0A-FEA9-4C4C-83A6-DD5BFC248F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5EACD1-ED4A-4DFD-9137-270BDC90D1E9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25ED-EA35-4C59-8774-F9268CD2C2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62D38-0D8F-43D1-961B-0E1411AF677A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2A3E3-F921-4246-9D4E-9F1BB21523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71D9CC-88B2-43E6-B716-8CCD9F3A2FC3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6B666-545E-48CF-8EBE-B91932D31B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CA654-78DF-4ACB-9F6F-F1DA5C10DB74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AC313-B0CB-45F7-B32D-DADC1BE1B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1C9EAC-62C4-4D73-A5D9-0C293C537C60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AB5C4-9283-4C37-929A-20EE4D19D5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/>
              <a:t>Click icon to add picture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A462B49E-9DD1-4888-8BFC-A7455146F1E5}" type="datetimeFigureOut">
              <a:rPr lang="en-US" smtClean="0"/>
              <a:pPr>
                <a:defRPr/>
              </a:pPr>
              <a:t>8/22/2017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1D60D08-2D1A-4259-8E10-43E7FE4A79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762000" y="762000"/>
            <a:ext cx="7848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800" b="1" dirty="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rPr>
              <a:t>Charter School Operations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0400" y="42672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Brighten Academy Charter School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Lunch with Leadership</a:t>
            </a:r>
          </a:p>
          <a:p>
            <a:pPr algn="ctr"/>
            <a:r>
              <a:rPr lang="en-US" dirty="0"/>
              <a:t>August 22, 2017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Lisa McDonald, Executive Director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5F497A"/>
                </a:solidFill>
              </a:rPr>
              <a:t>Categorical Grants</a:t>
            </a:r>
            <a:endParaRPr lang="en-US" dirty="0">
              <a:solidFill>
                <a:srgbClr val="5F49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/>
          <a:lstStyle/>
          <a:p>
            <a:r>
              <a:rPr lang="en-US" dirty="0"/>
              <a:t>Additional funds for specific purposes: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sz="2400" dirty="0"/>
              <a:t>Transportation</a:t>
            </a:r>
          </a:p>
          <a:p>
            <a:pPr lvl="1"/>
            <a:r>
              <a:rPr lang="en-US" sz="2400" dirty="0"/>
              <a:t>Funds for geographically isolated schools</a:t>
            </a:r>
          </a:p>
          <a:p>
            <a:pPr lvl="1"/>
            <a:r>
              <a:rPr lang="en-US" sz="2400" dirty="0"/>
              <a:t>Superintendents</a:t>
            </a:r>
          </a:p>
          <a:p>
            <a:pPr lvl="1"/>
            <a:r>
              <a:rPr lang="en-US" sz="2400" dirty="0"/>
              <a:t>Principals</a:t>
            </a:r>
          </a:p>
          <a:p>
            <a:pPr lvl="1"/>
            <a:r>
              <a:rPr lang="en-US" sz="2400" dirty="0"/>
              <a:t>Vocational supervisors</a:t>
            </a:r>
          </a:p>
          <a:p>
            <a:pPr lvl="1"/>
            <a:r>
              <a:rPr lang="en-US" sz="2400" dirty="0"/>
              <a:t>Nursing services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5F497A"/>
                </a:solidFill>
              </a:rPr>
              <a:t>Capital Outlay Program</a:t>
            </a:r>
            <a:endParaRPr lang="en-US" dirty="0">
              <a:solidFill>
                <a:srgbClr val="5F49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Supports cost of construction and renovation of schools</a:t>
            </a:r>
          </a:p>
          <a:p>
            <a:pPr marL="82296" indent="0">
              <a:buNone/>
            </a:pPr>
            <a:endParaRPr lang="en-US" sz="2800" dirty="0"/>
          </a:p>
          <a:p>
            <a:r>
              <a:rPr lang="en-US" sz="2800" dirty="0"/>
              <a:t>Comprised of 2 main segments:</a:t>
            </a:r>
          </a:p>
          <a:p>
            <a:pPr marL="82296" indent="0">
              <a:buNone/>
            </a:pPr>
            <a:endParaRPr lang="en-US" sz="2800" dirty="0"/>
          </a:p>
          <a:p>
            <a:pPr marL="916686" lvl="1" indent="-514350">
              <a:buFont typeface="+mj-lt"/>
              <a:buAutoNum type="arabicPeriod"/>
            </a:pPr>
            <a:r>
              <a:rPr lang="en-US" sz="2400" dirty="0"/>
              <a:t>Regular program where all systems are eligible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sz="2400" dirty="0"/>
              <a:t>3 Special programs:</a:t>
            </a:r>
          </a:p>
          <a:p>
            <a:pPr marL="1373886" lvl="3" indent="-514350">
              <a:buFont typeface="+mj-lt"/>
              <a:buAutoNum type="arabicPeriod"/>
            </a:pPr>
            <a:r>
              <a:rPr lang="en-US" dirty="0"/>
              <a:t>Exceptional growth systems</a:t>
            </a:r>
          </a:p>
          <a:p>
            <a:pPr marL="1373886" lvl="3" indent="-514350">
              <a:buFont typeface="+mj-lt"/>
              <a:buAutoNum type="arabicPeriod"/>
            </a:pPr>
            <a:r>
              <a:rPr lang="en-US" dirty="0"/>
              <a:t>Low wealth systems</a:t>
            </a:r>
          </a:p>
          <a:p>
            <a:pPr marL="1373886" lvl="3" indent="-514350">
              <a:buFont typeface="+mj-lt"/>
              <a:buAutoNum type="arabicPeriod"/>
            </a:pPr>
            <a:r>
              <a:rPr lang="en-US" dirty="0"/>
              <a:t>Advanced funding (i.e., natural disasters)</a:t>
            </a:r>
          </a:p>
          <a:p>
            <a:pPr marL="859536" lvl="3" indent="0">
              <a:buNone/>
            </a:pPr>
            <a:endParaRPr lang="en-US" dirty="0"/>
          </a:p>
          <a:p>
            <a:pPr marL="642366" indent="-514350"/>
            <a:r>
              <a:rPr lang="en-US" sz="2400" dirty="0"/>
              <a:t>At present, most charters are ineligible (Commission charters are provided with facilities funding in their supplemental funding formula)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41352717"/>
              </p:ext>
            </p:extLst>
          </p:nvPr>
        </p:nvGraphicFramePr>
        <p:xfrm>
          <a:off x="762000" y="457200"/>
          <a:ext cx="8077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5F497A"/>
                </a:solidFill>
              </a:rPr>
              <a:t>Local Funding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Revenue comes from a variety of sources: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Property Taxes (primary) – in excess of 5 mills (up to an additional 15 mills for county school systems, no ceiling for city school systems)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A few can use a 1% sales tax for operating purposes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A few can use an alcoholic beverage tax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E-SPLOST (Education Special Purpose Local Option Sales Tax – O.C.G.A. § 48-4-110)</a:t>
            </a:r>
          </a:p>
          <a:p>
            <a:pPr lvl="1">
              <a:buNone/>
            </a:pPr>
            <a:endParaRPr lang="en-US" dirty="0"/>
          </a:p>
          <a:p>
            <a:pPr lvl="2"/>
            <a:r>
              <a:rPr lang="en-US" dirty="0"/>
              <a:t>Referendum required</a:t>
            </a:r>
          </a:p>
          <a:p>
            <a:pPr lvl="2"/>
            <a:r>
              <a:rPr lang="en-US" dirty="0"/>
              <a:t>Up to 1%</a:t>
            </a:r>
          </a:p>
          <a:p>
            <a:pPr lvl="2"/>
            <a:r>
              <a:rPr lang="en-US" dirty="0"/>
              <a:t>Max usage 5 yrs.</a:t>
            </a:r>
          </a:p>
          <a:p>
            <a:pPr lvl="2"/>
            <a:r>
              <a:rPr lang="en-US" dirty="0"/>
              <a:t>Use for 3 purposes:  capital outlay, repay bonded debt, issue new bonded debt to be paid for with E-SPLOST revenue</a:t>
            </a:r>
          </a:p>
          <a:p>
            <a:pPr lvl="2"/>
            <a:r>
              <a:rPr lang="en-US" dirty="0"/>
              <a:t>Charters must currently be specifically added to the referendum to partake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5F497A"/>
                </a:solidFill>
              </a:rPr>
              <a:t>Local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local school board is responsible for calculating a proportionate amount of the local share of funding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Local funds stay local.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Charter Schools Act of 1998 describes how local funding is calculated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066800" y="457200"/>
          <a:ext cx="7543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2747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5F497A"/>
                </a:solidFill>
              </a:rPr>
              <a:t>Governance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Non-Profit, 501C(3)</a:t>
            </a:r>
          </a:p>
          <a:p>
            <a:r>
              <a:rPr lang="en-US" dirty="0"/>
              <a:t>Volunteer Board Members</a:t>
            </a:r>
          </a:p>
          <a:p>
            <a:r>
              <a:rPr lang="en-US" dirty="0"/>
              <a:t>Diverse Background</a:t>
            </a:r>
          </a:p>
          <a:p>
            <a:r>
              <a:rPr lang="en-US" dirty="0"/>
              <a:t>Board Recruiting</a:t>
            </a:r>
          </a:p>
          <a:p>
            <a:r>
              <a:rPr lang="en-US" dirty="0"/>
              <a:t>Board Applicants</a:t>
            </a:r>
          </a:p>
          <a:p>
            <a:pPr lvl="1"/>
            <a:r>
              <a:rPr lang="en-US" dirty="0"/>
              <a:t>Fingerprinted</a:t>
            </a:r>
          </a:p>
          <a:p>
            <a:pPr lvl="1"/>
            <a:r>
              <a:rPr lang="en-US" dirty="0"/>
              <a:t>Credit Check</a:t>
            </a:r>
          </a:p>
          <a:p>
            <a:r>
              <a:rPr lang="en-US" dirty="0"/>
              <a:t>Board Election</a:t>
            </a:r>
          </a:p>
          <a:p>
            <a:r>
              <a:rPr lang="en-US" dirty="0"/>
              <a:t>Term Limits</a:t>
            </a:r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Training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Members 15 hours</a:t>
            </a:r>
          </a:p>
          <a:p>
            <a:pPr lvl="1"/>
            <a:r>
              <a:rPr lang="en-US" dirty="0"/>
              <a:t>Best Practices</a:t>
            </a:r>
          </a:p>
          <a:p>
            <a:pPr lvl="1"/>
            <a:r>
              <a:rPr lang="en-US" dirty="0"/>
              <a:t>Finance and Budgeting</a:t>
            </a:r>
          </a:p>
          <a:p>
            <a:pPr lvl="1"/>
            <a:r>
              <a:rPr lang="en-US" dirty="0"/>
              <a:t>Finance and Governance (policies)</a:t>
            </a:r>
          </a:p>
          <a:p>
            <a:pPr lvl="1"/>
            <a:r>
              <a:rPr lang="en-US" dirty="0"/>
              <a:t>Whole Board</a:t>
            </a:r>
          </a:p>
          <a:p>
            <a:pPr lvl="1"/>
            <a:r>
              <a:rPr lang="en-US" dirty="0"/>
              <a:t>General Non-Profit</a:t>
            </a:r>
          </a:p>
          <a:p>
            <a:r>
              <a:rPr lang="en-US" dirty="0"/>
              <a:t>Existing Board Members 9 hours</a:t>
            </a:r>
          </a:p>
          <a:p>
            <a:r>
              <a:rPr lang="en-US" dirty="0"/>
              <a:t>Code of Ethics</a:t>
            </a:r>
          </a:p>
          <a:p>
            <a:r>
              <a:rPr lang="en-US" dirty="0"/>
              <a:t>Annual Disclosure of Conflicts of Interest</a:t>
            </a:r>
          </a:p>
        </p:txBody>
      </p:sp>
    </p:spTree>
    <p:extLst>
      <p:ext uri="{BB962C8B-B14F-4D97-AF65-F5344CB8AC3E}">
        <p14:creationId xmlns:p14="http://schemas.microsoft.com/office/powerpoint/2010/main" val="3679343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Organizational Structure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19647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091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066800" y="457200"/>
          <a:ext cx="7543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701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95537080"/>
              </p:ext>
            </p:extLst>
          </p:nvPr>
        </p:nvGraphicFramePr>
        <p:xfrm>
          <a:off x="1066800" y="457200"/>
          <a:ext cx="7543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5649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Accountability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Achievement Goals</a:t>
            </a:r>
          </a:p>
          <a:p>
            <a:pPr lvl="1"/>
            <a:r>
              <a:rPr lang="en-US" dirty="0"/>
              <a:t>Beat the State and DCSS on CCRPI</a:t>
            </a:r>
          </a:p>
          <a:p>
            <a:pPr lvl="1"/>
            <a:r>
              <a:rPr lang="en-US" dirty="0"/>
              <a:t>Beat the Odds</a:t>
            </a:r>
          </a:p>
          <a:p>
            <a:r>
              <a:rPr lang="en-US" dirty="0"/>
              <a:t>Fiscal Goals</a:t>
            </a:r>
          </a:p>
          <a:p>
            <a:pPr lvl="1"/>
            <a:r>
              <a:rPr lang="en-US" dirty="0"/>
              <a:t>Annual Audit</a:t>
            </a:r>
          </a:p>
          <a:p>
            <a:pPr lvl="1"/>
            <a:r>
              <a:rPr lang="en-US" dirty="0"/>
              <a:t>Positive Cash Flow</a:t>
            </a:r>
          </a:p>
          <a:p>
            <a:pPr lvl="1"/>
            <a:r>
              <a:rPr lang="en-US" dirty="0"/>
              <a:t>Bond Stress Test</a:t>
            </a:r>
          </a:p>
          <a:p>
            <a:r>
              <a:rPr lang="en-US" dirty="0"/>
              <a:t>Operational Goals</a:t>
            </a:r>
          </a:p>
          <a:p>
            <a:pPr lvl="1"/>
            <a:r>
              <a:rPr lang="en-US" dirty="0" err="1"/>
              <a:t>Oraganizational</a:t>
            </a:r>
            <a:r>
              <a:rPr lang="en-US" dirty="0"/>
              <a:t> Structures</a:t>
            </a:r>
          </a:p>
          <a:p>
            <a:pPr lvl="1"/>
            <a:r>
              <a:rPr lang="en-US" dirty="0"/>
              <a:t>Parent Hours</a:t>
            </a:r>
          </a:p>
          <a:p>
            <a:pPr lvl="1"/>
            <a:r>
              <a:rPr lang="en-US" dirty="0"/>
              <a:t>Survey Results</a:t>
            </a:r>
          </a:p>
          <a:p>
            <a:r>
              <a:rPr lang="en-US" dirty="0"/>
              <a:t>Culture and Character Goals</a:t>
            </a:r>
          </a:p>
          <a:p>
            <a:pPr lvl="1"/>
            <a:r>
              <a:rPr lang="en-US" dirty="0"/>
              <a:t>Innovation</a:t>
            </a:r>
          </a:p>
          <a:p>
            <a:pPr lvl="1"/>
            <a:r>
              <a:rPr lang="en-US" dirty="0"/>
              <a:t>Diversity</a:t>
            </a:r>
          </a:p>
          <a:p>
            <a:pPr lvl="1"/>
            <a:r>
              <a:rPr lang="en-US" dirty="0"/>
              <a:t>Discipline</a:t>
            </a:r>
          </a:p>
          <a:p>
            <a:pPr marL="402336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26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Advanced ED/SACS Accredited</a:t>
            </a:r>
          </a:p>
          <a:p>
            <a:pPr lvl="1"/>
            <a:r>
              <a:rPr lang="en-US" dirty="0"/>
              <a:t>Visit in January 2016</a:t>
            </a:r>
          </a:p>
          <a:p>
            <a:pPr marL="585216" indent="-457200"/>
            <a:r>
              <a:rPr lang="en-US" dirty="0"/>
              <a:t>EL Education National Credentialed School</a:t>
            </a:r>
          </a:p>
          <a:p>
            <a:pPr marL="859536" lvl="1" indent="-457200"/>
            <a:r>
              <a:rPr lang="en-US" dirty="0"/>
              <a:t>Mastery of Knowledge and Skills</a:t>
            </a:r>
          </a:p>
          <a:p>
            <a:pPr marL="859536" lvl="1" indent="-457200"/>
            <a:r>
              <a:rPr lang="en-US" dirty="0"/>
              <a:t>High Quality Work</a:t>
            </a:r>
          </a:p>
          <a:p>
            <a:pPr marL="859536" lvl="1" indent="-457200"/>
            <a:r>
              <a:rPr lang="en-US" dirty="0"/>
              <a:t>Character Development</a:t>
            </a:r>
          </a:p>
          <a:p>
            <a:pPr marL="859536" lvl="1" indent="-457200"/>
            <a:r>
              <a:rPr lang="en-US" dirty="0"/>
              <a:t>Goal Spring 2018</a:t>
            </a:r>
          </a:p>
          <a:p>
            <a:pPr marL="859536" lvl="1" indent="-457200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4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55A96"/>
                </a:solidFill>
              </a:rPr>
              <a:t>General funding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755A96"/>
                </a:solidFill>
              </a:rPr>
              <a:t>Federal, State, and Local Funding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292316"/>
              </p:ext>
            </p:extLst>
          </p:nvPr>
        </p:nvGraphicFramePr>
        <p:xfrm>
          <a:off x="609600" y="1752600"/>
          <a:ext cx="80772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755A96"/>
                </a:solidFill>
              </a:rPr>
              <a:t>Federal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8077200" cy="4876800"/>
          </a:xfrm>
        </p:spPr>
        <p:txBody>
          <a:bodyPr/>
          <a:lstStyle/>
          <a:p>
            <a:r>
              <a:rPr lang="en-US" sz="2600" dirty="0"/>
              <a:t>Federal funds are provided based on program eligibility and appropriation.</a:t>
            </a:r>
          </a:p>
          <a:p>
            <a:pPr>
              <a:buNone/>
            </a:pPr>
            <a:endParaRPr lang="en-US" dirty="0"/>
          </a:p>
          <a:p>
            <a:pPr lvl="2"/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39101"/>
              </p:ext>
            </p:extLst>
          </p:nvPr>
        </p:nvGraphicFramePr>
        <p:xfrm>
          <a:off x="1295400" y="2209800"/>
          <a:ext cx="7543800" cy="40843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28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5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9392">
                <a:tc>
                  <a:txBody>
                    <a:bodyPr/>
                    <a:lstStyle/>
                    <a:p>
                      <a:r>
                        <a:rPr lang="en-US" dirty="0"/>
                        <a:t>Elementary</a:t>
                      </a:r>
                      <a:r>
                        <a:rPr lang="en-US" baseline="0" dirty="0"/>
                        <a:t> and Secondary Education Act (ESEA)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797">
                <a:tc>
                  <a:txBody>
                    <a:bodyPr/>
                    <a:lstStyle/>
                    <a:p>
                      <a:r>
                        <a:rPr lang="en-US" sz="1400" b="1" dirty="0"/>
                        <a:t>Title</a:t>
                      </a:r>
                      <a:r>
                        <a:rPr lang="en-US" sz="1400" b="1" baseline="0" dirty="0"/>
                        <a:t> I, Part A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Low income;</a:t>
                      </a:r>
                      <a:r>
                        <a:rPr lang="en-US" sz="1400" baseline="0" dirty="0"/>
                        <a:t>  Reduce concentrated poverty – based on # of students and average state per pupil expenditures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797">
                <a:tc>
                  <a:txBody>
                    <a:bodyPr/>
                    <a:lstStyle/>
                    <a:p>
                      <a:r>
                        <a:rPr lang="en-US" sz="1400" b="1" dirty="0"/>
                        <a:t>Title I, Part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Drop out rate 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797">
                <a:tc>
                  <a:txBody>
                    <a:bodyPr/>
                    <a:lstStyle/>
                    <a:p>
                      <a:r>
                        <a:rPr lang="en-US" sz="1400" b="1" dirty="0"/>
                        <a:t>Title I, Part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Special programs for migrating, disabled, and neglected 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797">
                <a:tc>
                  <a:txBody>
                    <a:bodyPr/>
                    <a:lstStyle/>
                    <a:p>
                      <a:r>
                        <a:rPr lang="en-US" sz="1400" b="1" dirty="0"/>
                        <a:t>Title II, Part</a:t>
                      </a:r>
                      <a:r>
                        <a:rPr lang="en-US" sz="1400" b="1" baseline="0" dirty="0"/>
                        <a:t> A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Professional</a:t>
                      </a:r>
                      <a:r>
                        <a:rPr lang="en-US" sz="1400" baseline="0" dirty="0"/>
                        <a:t> development of teachers and improving math &amp; science instruction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797">
                <a:tc>
                  <a:txBody>
                    <a:bodyPr/>
                    <a:lstStyle/>
                    <a:p>
                      <a:r>
                        <a:rPr lang="en-US" sz="1400" b="1" dirty="0"/>
                        <a:t>Title II, Part</a:t>
                      </a:r>
                      <a:r>
                        <a:rPr lang="en-US" sz="1400" b="1" baseline="0" dirty="0"/>
                        <a:t> 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Technolog</a:t>
                      </a:r>
                      <a:r>
                        <a:rPr lang="en-US" sz="1400" baseline="0" dirty="0"/>
                        <a:t>y improvements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97">
                <a:tc>
                  <a:txBody>
                    <a:bodyPr/>
                    <a:lstStyle/>
                    <a:p>
                      <a:r>
                        <a:rPr lang="en-US" sz="1400" b="1" dirty="0"/>
                        <a:t>Title IV, Part A and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Programs such as 21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baseline="0" dirty="0"/>
                        <a:t> Century After School Grants, ett.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797">
                <a:tc>
                  <a:txBody>
                    <a:bodyPr/>
                    <a:lstStyle/>
                    <a:p>
                      <a:r>
                        <a:rPr lang="en-US" sz="1400" b="1" dirty="0"/>
                        <a:t>Title V, Part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Drug prevention</a:t>
                      </a:r>
                      <a:r>
                        <a:rPr lang="en-US" sz="1400" baseline="0" dirty="0"/>
                        <a:t> programs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797">
                <a:tc>
                  <a:txBody>
                    <a:bodyPr/>
                    <a:lstStyle/>
                    <a:p>
                      <a:r>
                        <a:rPr lang="en-US" sz="1400" b="1" dirty="0"/>
                        <a:t>Special Education</a:t>
                      </a:r>
                      <a:r>
                        <a:rPr lang="en-US" sz="1400" b="1" baseline="0" dirty="0"/>
                        <a:t> (IDEA)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Special education and related services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797">
                <a:tc>
                  <a:txBody>
                    <a:bodyPr/>
                    <a:lstStyle/>
                    <a:p>
                      <a:r>
                        <a:rPr lang="en-US" sz="1400" b="1" dirty="0"/>
                        <a:t>Vocational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Vocational</a:t>
                      </a:r>
                      <a:r>
                        <a:rPr lang="en-US" sz="1400" baseline="0" dirty="0"/>
                        <a:t> education programs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81805095"/>
              </p:ext>
            </p:extLst>
          </p:nvPr>
        </p:nvGraphicFramePr>
        <p:xfrm>
          <a:off x="762000" y="457200"/>
          <a:ext cx="8077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08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755A96"/>
                </a:solidFill>
              </a:rPr>
              <a:t>State Funds (2)</a:t>
            </a:r>
            <a:endParaRPr lang="en-US" dirty="0">
              <a:solidFill>
                <a:srgbClr val="755A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05400"/>
          </a:xfrm>
        </p:spPr>
        <p:txBody>
          <a:bodyPr rtlCol="0">
            <a:normAutofit fontScale="850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100" dirty="0"/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3100" dirty="0"/>
              <a:t>FTE is determined based on “count” days where students are counted for each segment of the day</a:t>
            </a:r>
          </a:p>
          <a:p>
            <a:pPr marL="118872" indent="0">
              <a:spcBef>
                <a:spcPts val="0"/>
              </a:spcBef>
              <a:buNone/>
              <a:defRPr/>
            </a:pPr>
            <a:endParaRPr lang="en-US" sz="3100" dirty="0"/>
          </a:p>
          <a:p>
            <a:pPr marL="1170432" lvl="3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1900" dirty="0"/>
              <a:t>1</a:t>
            </a:r>
            <a:r>
              <a:rPr lang="en-US" sz="1900" baseline="30000" dirty="0"/>
              <a:t>st</a:t>
            </a:r>
            <a:r>
              <a:rPr lang="en-US" sz="1900" dirty="0"/>
              <a:t> Tuesday in October</a:t>
            </a:r>
          </a:p>
          <a:p>
            <a:pPr marL="1170432" lvl="3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1900" dirty="0"/>
              <a:t>1</a:t>
            </a:r>
            <a:r>
              <a:rPr lang="en-US" sz="1900" baseline="30000" dirty="0"/>
              <a:t>st</a:t>
            </a:r>
            <a:r>
              <a:rPr lang="en-US" sz="1900" dirty="0"/>
              <a:t> Thursday in March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1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100" dirty="0"/>
              <a:t>Funding is based on averaging over several counts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100" dirty="0"/>
          </a:p>
          <a:p>
            <a:pPr marL="1170432" lvl="3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1900" dirty="0"/>
              <a:t>Exception for charters is with significant growth (i.e., class or grade)</a:t>
            </a:r>
          </a:p>
          <a:p>
            <a:pPr marL="1170432" lvl="3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1900" dirty="0"/>
              <a:t>“Forward funding” issues apply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1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100" dirty="0"/>
              <a:t>Georgia funding combines 2 types of grants:  </a:t>
            </a:r>
            <a:r>
              <a:rPr lang="en-US" sz="3100" b="1" dirty="0">
                <a:solidFill>
                  <a:srgbClr val="77933C"/>
                </a:solidFill>
              </a:rPr>
              <a:t>Foundation Grants</a:t>
            </a:r>
            <a:r>
              <a:rPr lang="en-US" sz="3100" dirty="0">
                <a:solidFill>
                  <a:srgbClr val="77933C"/>
                </a:solidFill>
              </a:rPr>
              <a:t> </a:t>
            </a:r>
            <a:r>
              <a:rPr lang="en-US" sz="3100" dirty="0"/>
              <a:t>and </a:t>
            </a:r>
            <a:r>
              <a:rPr lang="en-US" sz="3100" b="1" dirty="0">
                <a:solidFill>
                  <a:srgbClr val="77933C"/>
                </a:solidFill>
              </a:rPr>
              <a:t>Guaranteed Tax Base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1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1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4"/>
                </a:solidFill>
              </a:rPr>
              <a:t>State Funds (5)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>
                <a:solidFill>
                  <a:srgbClr val="77933C"/>
                </a:solidFill>
              </a:rPr>
              <a:t>Guaranteed Tax Base (Equalization)</a:t>
            </a:r>
          </a:p>
          <a:p>
            <a:pPr>
              <a:buNone/>
            </a:pPr>
            <a:endParaRPr lang="en-US" b="1" dirty="0"/>
          </a:p>
          <a:p>
            <a:pPr lvl="1"/>
            <a:r>
              <a:rPr lang="en-US" dirty="0"/>
              <a:t>State chooses a level of property tax wealth (tax base) per pupil and guarantees that a school system will obtain at least the same revenue that would be generated by each mill of property tax (1 mill = $1000 of taxable value)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State provides an “</a:t>
            </a:r>
            <a:r>
              <a:rPr lang="en-US" b="1" dirty="0">
                <a:solidFill>
                  <a:srgbClr val="77933C"/>
                </a:solidFill>
              </a:rPr>
              <a:t>Equalization</a:t>
            </a:r>
            <a:r>
              <a:rPr lang="en-US" dirty="0"/>
              <a:t>” grant equal to difference between revenues raised (actual property tax yield)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Guaranteed tax base (up to 15 mills) </a:t>
            </a:r>
          </a:p>
          <a:p>
            <a:pPr lvl="2"/>
            <a:r>
              <a:rPr lang="en-US" dirty="0"/>
              <a:t>Based on modified statewide average with a minimal millage participation rate (recently changed in 2012 via HB824 … but no additional funds appropriated)</a:t>
            </a:r>
          </a:p>
          <a:p>
            <a:pPr marL="402336" lvl="1" indent="0">
              <a:buNone/>
            </a:pPr>
            <a:endParaRPr lang="en-US" dirty="0"/>
          </a:p>
          <a:p>
            <a:pPr lvl="1"/>
            <a:r>
              <a:rPr lang="en-US" dirty="0"/>
              <a:t>Systems choose their tax rates, but the max is generally 20 mills eligible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5F497A"/>
                </a:solidFill>
              </a:rPr>
              <a:t>Salaries</a:t>
            </a:r>
            <a:endParaRPr lang="en-US" dirty="0">
              <a:solidFill>
                <a:srgbClr val="5F49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State publishes a salary schedule based on classifications determined by the PSC</a:t>
            </a:r>
          </a:p>
          <a:p>
            <a:pPr lvl="1"/>
            <a:r>
              <a:rPr lang="en-US" sz="2400" dirty="0"/>
              <a:t>Based on degree</a:t>
            </a:r>
          </a:p>
          <a:p>
            <a:pPr lvl="1"/>
            <a:r>
              <a:rPr lang="en-US" sz="2400" dirty="0"/>
              <a:t>Based on years of experience</a:t>
            </a:r>
          </a:p>
          <a:p>
            <a:pPr lvl="1"/>
            <a:endParaRPr lang="en-US" dirty="0"/>
          </a:p>
          <a:p>
            <a:r>
              <a:rPr lang="en-US" dirty="0"/>
              <a:t>Charters may follow the salary schedule or waive it … but funding calculates the same either way</a:t>
            </a:r>
          </a:p>
          <a:p>
            <a:pPr lvl="1"/>
            <a:r>
              <a:rPr lang="en-US" sz="2400" dirty="0"/>
              <a:t>Consideration for attracting and retaining staff</a:t>
            </a:r>
          </a:p>
          <a:p>
            <a:pPr lvl="1"/>
            <a:endParaRPr lang="en-US" sz="2400" dirty="0"/>
          </a:p>
          <a:p>
            <a:r>
              <a:rPr lang="en-US" dirty="0"/>
              <a:t>Every teacher is assumed at the base amount and </a:t>
            </a:r>
            <a:r>
              <a:rPr lang="en-US" b="1" dirty="0">
                <a:solidFill>
                  <a:srgbClr val="77933C"/>
                </a:solidFill>
              </a:rPr>
              <a:t>T&amp;E</a:t>
            </a:r>
            <a:r>
              <a:rPr lang="en-US" dirty="0"/>
              <a:t> (Training and Education adjustments made:   Actual place on salary schedule – base amount).  T&amp;E is added to the Foundation Grant.</a:t>
            </a:r>
          </a:p>
          <a:p>
            <a:pPr marL="82296" indent="0">
              <a:buNone/>
            </a:pPr>
            <a:endParaRPr lang="en-US" dirty="0"/>
          </a:p>
          <a:p>
            <a:pPr lvl="3"/>
            <a:r>
              <a:rPr lang="en-US" dirty="0"/>
              <a:t>Forward funding issues apply for charters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3">
      <a:dk1>
        <a:sysClr val="windowText" lastClr="000000"/>
      </a:dk1>
      <a:lt1>
        <a:sysClr val="window" lastClr="FFFFFF"/>
      </a:lt1>
      <a:dk2>
        <a:srgbClr val="17365D"/>
      </a:dk2>
      <a:lt2>
        <a:srgbClr val="EEECE1"/>
      </a:lt2>
      <a:accent1>
        <a:srgbClr val="4F6128"/>
      </a:accent1>
      <a:accent2>
        <a:srgbClr val="9E88B8"/>
      </a:accent2>
      <a:accent3>
        <a:srgbClr val="9BBB59"/>
      </a:accent3>
      <a:accent4>
        <a:srgbClr val="5F497A"/>
      </a:accent4>
      <a:accent5>
        <a:srgbClr val="E36C09"/>
      </a:accent5>
      <a:accent6>
        <a:srgbClr val="F8A560"/>
      </a:accent6>
      <a:hlink>
        <a:srgbClr val="2F243D"/>
      </a:hlink>
      <a:folHlink>
        <a:srgbClr val="36609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8727</TotalTime>
  <Words>1127</Words>
  <Application>Microsoft Office PowerPoint</Application>
  <PresentationFormat>On-screen Show (4:3)</PresentationFormat>
  <Paragraphs>208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Corbel</vt:lpstr>
      <vt:lpstr>Gill Sans MT</vt:lpstr>
      <vt:lpstr>Verdana</vt:lpstr>
      <vt:lpstr>Wingdings 2</vt:lpstr>
      <vt:lpstr>Solstice</vt:lpstr>
      <vt:lpstr>PowerPoint Presentation</vt:lpstr>
      <vt:lpstr>PowerPoint Presentation</vt:lpstr>
      <vt:lpstr>General funding</vt:lpstr>
      <vt:lpstr>Federal, State, and Local Funding</vt:lpstr>
      <vt:lpstr>Federal Funds</vt:lpstr>
      <vt:lpstr>PowerPoint Presentation</vt:lpstr>
      <vt:lpstr>State Funds (2)</vt:lpstr>
      <vt:lpstr>State Funds (5)</vt:lpstr>
      <vt:lpstr>Salaries</vt:lpstr>
      <vt:lpstr>Categorical Grants</vt:lpstr>
      <vt:lpstr>Capital Outlay Program</vt:lpstr>
      <vt:lpstr>PowerPoint Presentation</vt:lpstr>
      <vt:lpstr>Local Funding (1)</vt:lpstr>
      <vt:lpstr>Local Funding</vt:lpstr>
      <vt:lpstr>PowerPoint Presentation</vt:lpstr>
      <vt:lpstr>Governance</vt:lpstr>
      <vt:lpstr>Board Training Requirements</vt:lpstr>
      <vt:lpstr>Organizational Structure</vt:lpstr>
      <vt:lpstr>PowerPoint Presentation</vt:lpstr>
      <vt:lpstr>Accountability</vt:lpstr>
      <vt:lpstr>Accountability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kdcadman</dc:creator>
  <cp:lastModifiedBy>Lisa  McDonald</cp:lastModifiedBy>
  <cp:revision>189</cp:revision>
  <cp:lastPrinted>2013-12-04T20:26:33Z</cp:lastPrinted>
  <dcterms:created xsi:type="dcterms:W3CDTF">2008-10-24T01:27:35Z</dcterms:created>
  <dcterms:modified xsi:type="dcterms:W3CDTF">2017-08-22T12:16:34Z</dcterms:modified>
</cp:coreProperties>
</file>